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7" r:id="rId5"/>
    <p:sldId id="1673" r:id="rId6"/>
    <p:sldId id="1732" r:id="rId7"/>
    <p:sldId id="1666" r:id="rId8"/>
    <p:sldId id="1500" r:id="rId9"/>
    <p:sldId id="1733" r:id="rId10"/>
    <p:sldId id="1663" r:id="rId11"/>
    <p:sldId id="1696" r:id="rId12"/>
    <p:sldId id="1660" r:id="rId13"/>
    <p:sldId id="284" r:id="rId14"/>
    <p:sldId id="1674" r:id="rId15"/>
    <p:sldId id="16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00A79B"/>
    <a:srgbClr val="006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60DE7-1CA0-48BB-9CA4-BF4B0FFC20C0}" v="131" dt="2021-11-15T21:40:00.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63" d="100"/>
          <a:sy n="63" d="100"/>
        </p:scale>
        <p:origin x="708" y="92"/>
      </p:cViewPr>
      <p:guideLst>
        <p:guide orient="horz" pos="2160"/>
        <p:guide pos="46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y Moreno" userId="dd53c653-d135-42d4-853f-cda9368890a1" providerId="ADAL" clId="{B3F60DE7-1CA0-48BB-9CA4-BF4B0FFC20C0}"/>
    <pc:docChg chg="custSel addSld delSld modSld sldOrd">
      <pc:chgData name="Sully Moreno" userId="dd53c653-d135-42d4-853f-cda9368890a1" providerId="ADAL" clId="{B3F60DE7-1CA0-48BB-9CA4-BF4B0FFC20C0}" dt="2021-11-15T21:45:33.154" v="935" actId="47"/>
      <pc:docMkLst>
        <pc:docMk/>
      </pc:docMkLst>
      <pc:sldChg chg="addSp delSp modSp add mod">
        <pc:chgData name="Sully Moreno" userId="dd53c653-d135-42d4-853f-cda9368890a1" providerId="ADAL" clId="{B3F60DE7-1CA0-48BB-9CA4-BF4B0FFC20C0}" dt="2021-11-15T21:40:47.358" v="660" actId="108"/>
        <pc:sldMkLst>
          <pc:docMk/>
          <pc:sldMk cId="2658736453" sldId="284"/>
        </pc:sldMkLst>
        <pc:spChg chg="mod">
          <ac:chgData name="Sully Moreno" userId="dd53c653-d135-42d4-853f-cda9368890a1" providerId="ADAL" clId="{B3F60DE7-1CA0-48BB-9CA4-BF4B0FFC20C0}" dt="2021-11-15T21:40:47.358" v="660" actId="108"/>
          <ac:spMkLst>
            <pc:docMk/>
            <pc:sldMk cId="2658736453" sldId="284"/>
            <ac:spMk id="3" creationId="{6C423EF5-C298-4119-8C9F-81746CCDC908}"/>
          </ac:spMkLst>
        </pc:spChg>
        <pc:graphicFrameChg chg="del">
          <ac:chgData name="Sully Moreno" userId="dd53c653-d135-42d4-853f-cda9368890a1" providerId="ADAL" clId="{B3F60DE7-1CA0-48BB-9CA4-BF4B0FFC20C0}" dt="2021-11-15T21:39:56.458" v="654" actId="478"/>
          <ac:graphicFrameMkLst>
            <pc:docMk/>
            <pc:sldMk cId="2658736453" sldId="284"/>
            <ac:graphicFrameMk id="10" creationId="{3A2518D8-AA73-4A91-94CD-4266D8BF36F4}"/>
          </ac:graphicFrameMkLst>
        </pc:graphicFrameChg>
        <pc:graphicFrameChg chg="add mod">
          <ac:chgData name="Sully Moreno" userId="dd53c653-d135-42d4-853f-cda9368890a1" providerId="ADAL" clId="{B3F60DE7-1CA0-48BB-9CA4-BF4B0FFC20C0}" dt="2021-11-15T21:39:56.752" v="655"/>
          <ac:graphicFrameMkLst>
            <pc:docMk/>
            <pc:sldMk cId="2658736453" sldId="284"/>
            <ac:graphicFrameMk id="11" creationId="{DAD3985E-9D15-4CD9-AE22-DDE70B42169A}"/>
          </ac:graphicFrameMkLst>
        </pc:graphicFrameChg>
      </pc:sldChg>
      <pc:sldChg chg="addSp delSp modSp add del mod">
        <pc:chgData name="Sully Moreno" userId="dd53c653-d135-42d4-853f-cda9368890a1" providerId="ADAL" clId="{B3F60DE7-1CA0-48BB-9CA4-BF4B0FFC20C0}" dt="2021-11-15T21:40:53.788" v="661" actId="47"/>
        <pc:sldMkLst>
          <pc:docMk/>
          <pc:sldMk cId="2174866793" sldId="291"/>
        </pc:sldMkLst>
        <pc:graphicFrameChg chg="del">
          <ac:chgData name="Sully Moreno" userId="dd53c653-d135-42d4-853f-cda9368890a1" providerId="ADAL" clId="{B3F60DE7-1CA0-48BB-9CA4-BF4B0FFC20C0}" dt="2021-11-15T21:39:59.769" v="656" actId="478"/>
          <ac:graphicFrameMkLst>
            <pc:docMk/>
            <pc:sldMk cId="2174866793" sldId="291"/>
            <ac:graphicFrameMk id="7" creationId="{2C594185-2241-46AD-A806-74F73304C690}"/>
          </ac:graphicFrameMkLst>
        </pc:graphicFrameChg>
        <pc:graphicFrameChg chg="add mod">
          <ac:chgData name="Sully Moreno" userId="dd53c653-d135-42d4-853f-cda9368890a1" providerId="ADAL" clId="{B3F60DE7-1CA0-48BB-9CA4-BF4B0FFC20C0}" dt="2021-11-15T21:40:00.031" v="657"/>
          <ac:graphicFrameMkLst>
            <pc:docMk/>
            <pc:sldMk cId="2174866793" sldId="291"/>
            <ac:graphicFrameMk id="8" creationId="{169F8852-9950-40CC-BE2B-2F60DE3D4C29}"/>
          </ac:graphicFrameMkLst>
        </pc:graphicFrameChg>
      </pc:sldChg>
      <pc:sldChg chg="addSp modSp mod">
        <pc:chgData name="Sully Moreno" userId="dd53c653-d135-42d4-853f-cda9368890a1" providerId="ADAL" clId="{B3F60DE7-1CA0-48BB-9CA4-BF4B0FFC20C0}" dt="2021-11-15T20:08:15.519" v="194" actId="27636"/>
        <pc:sldMkLst>
          <pc:docMk/>
          <pc:sldMk cId="2386231605" sldId="1500"/>
        </pc:sldMkLst>
        <pc:spChg chg="mod">
          <ac:chgData name="Sully Moreno" userId="dd53c653-d135-42d4-853f-cda9368890a1" providerId="ADAL" clId="{B3F60DE7-1CA0-48BB-9CA4-BF4B0FFC20C0}" dt="2021-11-15T20:08:15.519" v="194" actId="27636"/>
          <ac:spMkLst>
            <pc:docMk/>
            <pc:sldMk cId="2386231605" sldId="1500"/>
            <ac:spMk id="2" creationId="{00000000-0000-0000-0000-000000000000}"/>
          </ac:spMkLst>
        </pc:spChg>
        <pc:spChg chg="add mod">
          <ac:chgData name="Sully Moreno" userId="dd53c653-d135-42d4-853f-cda9368890a1" providerId="ADAL" clId="{B3F60DE7-1CA0-48BB-9CA4-BF4B0FFC20C0}" dt="2021-11-15T20:07:59.870" v="190"/>
          <ac:spMkLst>
            <pc:docMk/>
            <pc:sldMk cId="2386231605" sldId="1500"/>
            <ac:spMk id="10" creationId="{EDD04D4A-89D1-460B-9E4B-F4B3043F351D}"/>
          </ac:spMkLst>
        </pc:spChg>
        <pc:spChg chg="add mod">
          <ac:chgData name="Sully Moreno" userId="dd53c653-d135-42d4-853f-cda9368890a1" providerId="ADAL" clId="{B3F60DE7-1CA0-48BB-9CA4-BF4B0FFC20C0}" dt="2021-11-15T20:07:59.870" v="190"/>
          <ac:spMkLst>
            <pc:docMk/>
            <pc:sldMk cId="2386231605" sldId="1500"/>
            <ac:spMk id="11" creationId="{BFD2F31D-2288-42FD-808D-4B4AFDAC2D41}"/>
          </ac:spMkLst>
        </pc:spChg>
        <pc:grpChg chg="add mod">
          <ac:chgData name="Sully Moreno" userId="dd53c653-d135-42d4-853f-cda9368890a1" providerId="ADAL" clId="{B3F60DE7-1CA0-48BB-9CA4-BF4B0FFC20C0}" dt="2021-11-15T20:07:59.870" v="190"/>
          <ac:grpSpMkLst>
            <pc:docMk/>
            <pc:sldMk cId="2386231605" sldId="1500"/>
            <ac:grpSpMk id="8" creationId="{4FE2DA06-9F40-4ABB-BA3D-9335DFC92FAE}"/>
          </ac:grpSpMkLst>
        </pc:grpChg>
        <pc:graphicFrameChg chg="add mod">
          <ac:chgData name="Sully Moreno" userId="dd53c653-d135-42d4-853f-cda9368890a1" providerId="ADAL" clId="{B3F60DE7-1CA0-48BB-9CA4-BF4B0FFC20C0}" dt="2021-11-15T20:08:08.890" v="191"/>
          <ac:graphicFrameMkLst>
            <pc:docMk/>
            <pc:sldMk cId="2386231605" sldId="1500"/>
            <ac:graphicFrameMk id="12" creationId="{29E87C60-FF36-4362-8224-6F303541DC0D}"/>
          </ac:graphicFrameMkLst>
        </pc:graphicFrameChg>
      </pc:sldChg>
      <pc:sldChg chg="modSp add mod">
        <pc:chgData name="Sully Moreno" userId="dd53c653-d135-42d4-853f-cda9368890a1" providerId="ADAL" clId="{B3F60DE7-1CA0-48BB-9CA4-BF4B0FFC20C0}" dt="2021-11-15T21:40:42.691" v="659" actId="108"/>
        <pc:sldMkLst>
          <pc:docMk/>
          <pc:sldMk cId="1186699654" sldId="1660"/>
        </pc:sldMkLst>
        <pc:spChg chg="mod">
          <ac:chgData name="Sully Moreno" userId="dd53c653-d135-42d4-853f-cda9368890a1" providerId="ADAL" clId="{B3F60DE7-1CA0-48BB-9CA4-BF4B0FFC20C0}" dt="2021-11-15T21:40:42.691" v="659" actId="108"/>
          <ac:spMkLst>
            <pc:docMk/>
            <pc:sldMk cId="1186699654" sldId="1660"/>
            <ac:spMk id="4" creationId="{B7163EC4-8362-4FBF-ABAC-6FD11C0D4ABB}"/>
          </ac:spMkLst>
        </pc:spChg>
      </pc:sldChg>
      <pc:sldChg chg="addSp modSp mod">
        <pc:chgData name="Sully Moreno" userId="dd53c653-d135-42d4-853f-cda9368890a1" providerId="ADAL" clId="{B3F60DE7-1CA0-48BB-9CA4-BF4B0FFC20C0}" dt="2021-11-15T20:08:56.974" v="196" actId="1076"/>
        <pc:sldMkLst>
          <pc:docMk/>
          <pc:sldMk cId="1722848835" sldId="1663"/>
        </pc:sldMkLst>
        <pc:spChg chg="mod">
          <ac:chgData name="Sully Moreno" userId="dd53c653-d135-42d4-853f-cda9368890a1" providerId="ADAL" clId="{B3F60DE7-1CA0-48BB-9CA4-BF4B0FFC20C0}" dt="2021-11-15T20:08:56.974" v="196" actId="1076"/>
          <ac:spMkLst>
            <pc:docMk/>
            <pc:sldMk cId="1722848835" sldId="1663"/>
            <ac:spMk id="2" creationId="{154C01A7-616D-E444-86EF-4C193972D2C0}"/>
          </ac:spMkLst>
        </pc:spChg>
        <pc:graphicFrameChg chg="add mod">
          <ac:chgData name="Sully Moreno" userId="dd53c653-d135-42d4-853f-cda9368890a1" providerId="ADAL" clId="{B3F60DE7-1CA0-48BB-9CA4-BF4B0FFC20C0}" dt="2021-11-15T20:08:52.283" v="195"/>
          <ac:graphicFrameMkLst>
            <pc:docMk/>
            <pc:sldMk cId="1722848835" sldId="1663"/>
            <ac:graphicFrameMk id="11" creationId="{AF49EEFC-1607-496F-BEA7-1489B6A54F93}"/>
          </ac:graphicFrameMkLst>
        </pc:graphicFrameChg>
      </pc:sldChg>
      <pc:sldChg chg="addSp delSp modSp mod">
        <pc:chgData name="Sully Moreno" userId="dd53c653-d135-42d4-853f-cda9368890a1" providerId="ADAL" clId="{B3F60DE7-1CA0-48BB-9CA4-BF4B0FFC20C0}" dt="2021-11-15T20:06:56.393" v="188" actId="20577"/>
        <pc:sldMkLst>
          <pc:docMk/>
          <pc:sldMk cId="1631295167" sldId="1666"/>
        </pc:sldMkLst>
        <pc:spChg chg="del mod">
          <ac:chgData name="Sully Moreno" userId="dd53c653-d135-42d4-853f-cda9368890a1" providerId="ADAL" clId="{B3F60DE7-1CA0-48BB-9CA4-BF4B0FFC20C0}" dt="2021-11-15T20:05:54.048" v="67" actId="478"/>
          <ac:spMkLst>
            <pc:docMk/>
            <pc:sldMk cId="1631295167" sldId="1666"/>
            <ac:spMk id="2" creationId="{EC9B43B5-7825-4DCA-AF8A-7087BD37C5A7}"/>
          </ac:spMkLst>
        </pc:spChg>
        <pc:spChg chg="add del mod">
          <ac:chgData name="Sully Moreno" userId="dd53c653-d135-42d4-853f-cda9368890a1" providerId="ADAL" clId="{B3F60DE7-1CA0-48BB-9CA4-BF4B0FFC20C0}" dt="2021-11-15T20:05:55.490" v="68" actId="478"/>
          <ac:spMkLst>
            <pc:docMk/>
            <pc:sldMk cId="1631295167" sldId="1666"/>
            <ac:spMk id="6" creationId="{BF8B42C1-2FAA-48CB-ABB3-9901A8DC4A82}"/>
          </ac:spMkLst>
        </pc:spChg>
        <pc:graphicFrameChg chg="add mod">
          <ac:chgData name="Sully Moreno" userId="dd53c653-d135-42d4-853f-cda9368890a1" providerId="ADAL" clId="{B3F60DE7-1CA0-48BB-9CA4-BF4B0FFC20C0}" dt="2021-11-15T20:06:56.393" v="188" actId="20577"/>
          <ac:graphicFrameMkLst>
            <pc:docMk/>
            <pc:sldMk cId="1631295167" sldId="1666"/>
            <ac:graphicFrameMk id="7" creationId="{5CB3D99C-5716-49B9-955C-65AEDCA195C8}"/>
          </ac:graphicFrameMkLst>
        </pc:graphicFrameChg>
        <pc:picChg chg="del">
          <ac:chgData name="Sully Moreno" userId="dd53c653-d135-42d4-853f-cda9368890a1" providerId="ADAL" clId="{B3F60DE7-1CA0-48BB-9CA4-BF4B0FFC20C0}" dt="2021-11-15T20:05:54.048" v="67" actId="478"/>
          <ac:picMkLst>
            <pc:docMk/>
            <pc:sldMk cId="1631295167" sldId="1666"/>
            <ac:picMk id="5" creationId="{F25044DD-B480-410F-8ECF-26C888B0162D}"/>
          </ac:picMkLst>
        </pc:picChg>
      </pc:sldChg>
      <pc:sldChg chg="del">
        <pc:chgData name="Sully Moreno" userId="dd53c653-d135-42d4-853f-cda9368890a1" providerId="ADAL" clId="{B3F60DE7-1CA0-48BB-9CA4-BF4B0FFC20C0}" dt="2021-11-15T21:39:10.591" v="652" actId="47"/>
        <pc:sldMkLst>
          <pc:docMk/>
          <pc:sldMk cId="1120591039" sldId="1671"/>
        </pc:sldMkLst>
      </pc:sldChg>
      <pc:sldChg chg="modSp add mod">
        <pc:chgData name="Sully Moreno" userId="dd53c653-d135-42d4-853f-cda9368890a1" providerId="ADAL" clId="{B3F60DE7-1CA0-48BB-9CA4-BF4B0FFC20C0}" dt="2021-11-15T21:40:39.959" v="658" actId="108"/>
        <pc:sldMkLst>
          <pc:docMk/>
          <pc:sldMk cId="2249317293" sldId="1696"/>
        </pc:sldMkLst>
        <pc:spChg chg="mod">
          <ac:chgData name="Sully Moreno" userId="dd53c653-d135-42d4-853f-cda9368890a1" providerId="ADAL" clId="{B3F60DE7-1CA0-48BB-9CA4-BF4B0FFC20C0}" dt="2021-11-15T21:40:39.959" v="658" actId="108"/>
          <ac:spMkLst>
            <pc:docMk/>
            <pc:sldMk cId="2249317293" sldId="1696"/>
            <ac:spMk id="2" creationId="{60602105-3AAE-4CA5-9290-7CA4FFD5F6BF}"/>
          </ac:spMkLst>
        </pc:spChg>
      </pc:sldChg>
      <pc:sldChg chg="add del">
        <pc:chgData name="Sully Moreno" userId="dd53c653-d135-42d4-853f-cda9368890a1" providerId="ADAL" clId="{B3F60DE7-1CA0-48BB-9CA4-BF4B0FFC20C0}" dt="2021-11-15T20:05:45.620" v="66"/>
        <pc:sldMkLst>
          <pc:docMk/>
          <pc:sldMk cId="3652807311" sldId="1719"/>
        </pc:sldMkLst>
      </pc:sldChg>
      <pc:sldChg chg="addSp modSp new mod ord">
        <pc:chgData name="Sully Moreno" userId="dd53c653-d135-42d4-853f-cda9368890a1" providerId="ADAL" clId="{B3F60DE7-1CA0-48BB-9CA4-BF4B0FFC20C0}" dt="2021-11-15T21:38:24.243" v="650" actId="207"/>
        <pc:sldMkLst>
          <pc:docMk/>
          <pc:sldMk cId="3354043642" sldId="1733"/>
        </pc:sldMkLst>
        <pc:spChg chg="mod">
          <ac:chgData name="Sully Moreno" userId="dd53c653-d135-42d4-853f-cda9368890a1" providerId="ADAL" clId="{B3F60DE7-1CA0-48BB-9CA4-BF4B0FFC20C0}" dt="2021-11-15T21:38:24.243" v="650" actId="207"/>
          <ac:spMkLst>
            <pc:docMk/>
            <pc:sldMk cId="3354043642" sldId="1733"/>
            <ac:spMk id="2" creationId="{B9A81FC3-2E71-4963-98DB-3263AEC83BB0}"/>
          </ac:spMkLst>
        </pc:spChg>
        <pc:spChg chg="mod">
          <ac:chgData name="Sully Moreno" userId="dd53c653-d135-42d4-853f-cda9368890a1" providerId="ADAL" clId="{B3F60DE7-1CA0-48BB-9CA4-BF4B0FFC20C0}" dt="2021-11-15T21:33:23.099" v="212" actId="1076"/>
          <ac:spMkLst>
            <pc:docMk/>
            <pc:sldMk cId="3354043642" sldId="1733"/>
            <ac:spMk id="3" creationId="{CC7B346B-1548-445B-8BF4-7807CE3332D4}"/>
          </ac:spMkLst>
        </pc:spChg>
        <pc:graphicFrameChg chg="add mod">
          <ac:chgData name="Sully Moreno" userId="dd53c653-d135-42d4-853f-cda9368890a1" providerId="ADAL" clId="{B3F60DE7-1CA0-48BB-9CA4-BF4B0FFC20C0}" dt="2021-11-15T20:09:09.193" v="198"/>
          <ac:graphicFrameMkLst>
            <pc:docMk/>
            <pc:sldMk cId="3354043642" sldId="1733"/>
            <ac:graphicFrameMk id="4" creationId="{3042494A-20B8-4AA7-A744-5E9EC3BB6A35}"/>
          </ac:graphicFrameMkLst>
        </pc:graphicFrameChg>
      </pc:sldChg>
      <pc:sldChg chg="modSp new del mod">
        <pc:chgData name="Sully Moreno" userId="dd53c653-d135-42d4-853f-cda9368890a1" providerId="ADAL" clId="{B3F60DE7-1CA0-48BB-9CA4-BF4B0FFC20C0}" dt="2021-11-15T21:45:33.154" v="935" actId="47"/>
        <pc:sldMkLst>
          <pc:docMk/>
          <pc:sldMk cId="1544934416" sldId="1734"/>
        </pc:sldMkLst>
        <pc:spChg chg="mod">
          <ac:chgData name="Sully Moreno" userId="dd53c653-d135-42d4-853f-cda9368890a1" providerId="ADAL" clId="{B3F60DE7-1CA0-48BB-9CA4-BF4B0FFC20C0}" dt="2021-11-15T21:43:47.600" v="934" actId="20577"/>
          <ac:spMkLst>
            <pc:docMk/>
            <pc:sldMk cId="1544934416" sldId="1734"/>
            <ac:spMk id="2" creationId="{E5877CA9-B458-4132-896F-3F0BE23BAAA2}"/>
          </ac:spMkLst>
        </pc:spChg>
        <pc:spChg chg="mod">
          <ac:chgData name="Sully Moreno" userId="dd53c653-d135-42d4-853f-cda9368890a1" providerId="ADAL" clId="{B3F60DE7-1CA0-48BB-9CA4-BF4B0FFC20C0}" dt="2021-11-15T21:42:53.822" v="844" actId="20577"/>
          <ac:spMkLst>
            <pc:docMk/>
            <pc:sldMk cId="1544934416" sldId="1734"/>
            <ac:spMk id="3" creationId="{D370F2CE-4CDF-4652-BC09-8D8AE33F531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36D87-1283-ED42-B649-2926C070CFDC}" type="doc">
      <dgm:prSet loTypeId="urn:microsoft.com/office/officeart/2005/8/layout/venn1" loCatId="" qsTypeId="urn:microsoft.com/office/officeart/2005/8/quickstyle/simple1" qsCatId="simple" csTypeId="urn:microsoft.com/office/officeart/2005/8/colors/accent1_2" csCatId="accent1" phldr="1"/>
      <dgm:spPr/>
    </dgm:pt>
    <dgm:pt modelId="{2F79C41B-1628-CE44-AA8E-BFBE0492D376}">
      <dgm:prSet phldrT="[Text]" custT="1"/>
      <dgm:spPr>
        <a:solidFill>
          <a:schemeClr val="accent3">
            <a:alpha val="46000"/>
          </a:schemeClr>
        </a:solidFill>
        <a:ln w="15875">
          <a:noFill/>
        </a:ln>
        <a:effectLst/>
      </dgm:spPr>
      <dgm:t>
        <a:bodyPr/>
        <a:lstStyle/>
        <a:p>
          <a:endParaRPr lang="en-US" sz="1400"/>
        </a:p>
      </dgm:t>
    </dgm:pt>
    <dgm:pt modelId="{4BA150C3-FAF5-9843-BC16-0776F0352638}" type="parTrans" cxnId="{F43648BB-71EB-C84C-90D5-D6E6ECC8A29D}">
      <dgm:prSet/>
      <dgm:spPr/>
      <dgm:t>
        <a:bodyPr/>
        <a:lstStyle/>
        <a:p>
          <a:endParaRPr lang="en-US"/>
        </a:p>
      </dgm:t>
    </dgm:pt>
    <dgm:pt modelId="{2E71F98C-D198-4C41-BEC6-364D0642054D}" type="sibTrans" cxnId="{F43648BB-71EB-C84C-90D5-D6E6ECC8A29D}">
      <dgm:prSet/>
      <dgm:spPr/>
      <dgm:t>
        <a:bodyPr/>
        <a:lstStyle/>
        <a:p>
          <a:endParaRPr lang="en-US"/>
        </a:p>
      </dgm:t>
    </dgm:pt>
    <dgm:pt modelId="{3316A47C-17B6-634A-BC1A-08ECCF73A154}">
      <dgm:prSet phldrT="[Text]"/>
      <dgm:spPr>
        <a:solidFill>
          <a:schemeClr val="accent5">
            <a:alpha val="86000"/>
          </a:schemeClr>
        </a:solidFill>
        <a:ln w="19050">
          <a:noFill/>
        </a:ln>
        <a:effectLst/>
      </dgm:spPr>
      <dgm:t>
        <a:bodyPr/>
        <a:lstStyle/>
        <a:p>
          <a:endParaRPr lang="en-US"/>
        </a:p>
      </dgm:t>
    </dgm:pt>
    <dgm:pt modelId="{754E349A-81A5-204E-8606-6106FD116F45}" type="parTrans" cxnId="{C2A0F0A7-BC94-7D4E-AF0A-1956706B7C2C}">
      <dgm:prSet/>
      <dgm:spPr/>
      <dgm:t>
        <a:bodyPr/>
        <a:lstStyle/>
        <a:p>
          <a:endParaRPr lang="en-US"/>
        </a:p>
      </dgm:t>
    </dgm:pt>
    <dgm:pt modelId="{5F8167D1-C72F-6A41-82B7-2DB3174E69B6}" type="sibTrans" cxnId="{C2A0F0A7-BC94-7D4E-AF0A-1956706B7C2C}">
      <dgm:prSet/>
      <dgm:spPr/>
      <dgm:t>
        <a:bodyPr/>
        <a:lstStyle/>
        <a:p>
          <a:endParaRPr lang="en-US"/>
        </a:p>
      </dgm:t>
    </dgm:pt>
    <dgm:pt modelId="{600DE36E-49D1-1D4F-AE76-6B81B78DA70A}">
      <dgm:prSet phldrT="[Text]"/>
      <dgm:spPr>
        <a:solidFill>
          <a:schemeClr val="accent3">
            <a:alpha val="46000"/>
          </a:schemeClr>
        </a:solidFill>
        <a:ln w="19050">
          <a:noFill/>
        </a:ln>
        <a:effectLst/>
      </dgm:spPr>
      <dgm:t>
        <a:bodyPr/>
        <a:lstStyle/>
        <a:p>
          <a:endParaRPr lang="en-US"/>
        </a:p>
      </dgm:t>
    </dgm:pt>
    <dgm:pt modelId="{D7D3E261-A096-E849-B8C8-F6C5961F5C3E}" type="parTrans" cxnId="{661F4318-90AD-AA42-8F06-13CBCD909C67}">
      <dgm:prSet/>
      <dgm:spPr/>
      <dgm:t>
        <a:bodyPr/>
        <a:lstStyle/>
        <a:p>
          <a:endParaRPr lang="en-US"/>
        </a:p>
      </dgm:t>
    </dgm:pt>
    <dgm:pt modelId="{0529F535-8654-E441-825C-F572362DCF7B}" type="sibTrans" cxnId="{661F4318-90AD-AA42-8F06-13CBCD909C67}">
      <dgm:prSet/>
      <dgm:spPr/>
      <dgm:t>
        <a:bodyPr/>
        <a:lstStyle/>
        <a:p>
          <a:endParaRPr lang="en-US"/>
        </a:p>
      </dgm:t>
    </dgm:pt>
    <dgm:pt modelId="{641B3FB8-837B-D247-9B75-7C8F80205164}">
      <dgm:prSet phldrT="[Text]"/>
      <dgm:spPr>
        <a:solidFill>
          <a:schemeClr val="accent3">
            <a:alpha val="46000"/>
          </a:schemeClr>
        </a:solidFill>
        <a:ln w="19050">
          <a:noFill/>
        </a:ln>
        <a:effectLst/>
      </dgm:spPr>
      <dgm:t>
        <a:bodyPr/>
        <a:lstStyle/>
        <a:p>
          <a:endParaRPr lang="en-US"/>
        </a:p>
      </dgm:t>
    </dgm:pt>
    <dgm:pt modelId="{C87D627F-1F35-EE4B-9A00-F4C565B60DC1}" type="parTrans" cxnId="{E22A9670-2C82-2C47-B1C5-C75AD1E0F5F1}">
      <dgm:prSet/>
      <dgm:spPr/>
      <dgm:t>
        <a:bodyPr/>
        <a:lstStyle/>
        <a:p>
          <a:endParaRPr lang="en-US"/>
        </a:p>
      </dgm:t>
    </dgm:pt>
    <dgm:pt modelId="{01EC89AB-4EA2-8742-B67A-8CFB935D94E0}" type="sibTrans" cxnId="{E22A9670-2C82-2C47-B1C5-C75AD1E0F5F1}">
      <dgm:prSet/>
      <dgm:spPr/>
      <dgm:t>
        <a:bodyPr/>
        <a:lstStyle/>
        <a:p>
          <a:endParaRPr lang="en-US"/>
        </a:p>
      </dgm:t>
    </dgm:pt>
    <dgm:pt modelId="{3DC9917B-29BD-544E-8935-8E6A5C3B6348}" type="pres">
      <dgm:prSet presAssocID="{F2736D87-1283-ED42-B649-2926C070CFDC}" presName="compositeShape" presStyleCnt="0">
        <dgm:presLayoutVars>
          <dgm:chMax val="7"/>
          <dgm:dir/>
          <dgm:resizeHandles val="exact"/>
        </dgm:presLayoutVars>
      </dgm:prSet>
      <dgm:spPr/>
    </dgm:pt>
    <dgm:pt modelId="{51751382-EBD5-9A4B-9425-D1AB9AD2BFBD}" type="pres">
      <dgm:prSet presAssocID="{2F79C41B-1628-CE44-AA8E-BFBE0492D376}" presName="circ1" presStyleLbl="vennNode1" presStyleIdx="0" presStyleCnt="4" custScaleX="87489" custScaleY="87474" custLinFactNeighborX="-60179" custLinFactNeighborY="-5342"/>
      <dgm:spPr/>
    </dgm:pt>
    <dgm:pt modelId="{EC540A18-85F2-4947-B582-4AD06B269A53}" type="pres">
      <dgm:prSet presAssocID="{2F79C41B-1628-CE44-AA8E-BFBE0492D376}" presName="circ1Tx" presStyleLbl="revTx" presStyleIdx="0" presStyleCnt="0">
        <dgm:presLayoutVars>
          <dgm:chMax val="0"/>
          <dgm:chPref val="0"/>
          <dgm:bulletEnabled val="1"/>
        </dgm:presLayoutVars>
      </dgm:prSet>
      <dgm:spPr/>
    </dgm:pt>
    <dgm:pt modelId="{5907FD52-4ACB-B940-88D5-47BB189459B8}" type="pres">
      <dgm:prSet presAssocID="{600DE36E-49D1-1D4F-AE76-6B81B78DA70A}" presName="circ2" presStyleLbl="vennNode1" presStyleIdx="1" presStyleCnt="4" custScaleX="87489" custScaleY="87489" custLinFactNeighborX="31793" custLinFactNeighborY="-49024"/>
      <dgm:spPr/>
    </dgm:pt>
    <dgm:pt modelId="{F4D42FFC-D761-D44B-B612-17A8CB5A6F9F}" type="pres">
      <dgm:prSet presAssocID="{600DE36E-49D1-1D4F-AE76-6B81B78DA70A}" presName="circ2Tx" presStyleLbl="revTx" presStyleIdx="0" presStyleCnt="0">
        <dgm:presLayoutVars>
          <dgm:chMax val="0"/>
          <dgm:chPref val="0"/>
          <dgm:bulletEnabled val="1"/>
        </dgm:presLayoutVars>
      </dgm:prSet>
      <dgm:spPr/>
    </dgm:pt>
    <dgm:pt modelId="{1A0486C7-1E17-2141-BFCE-0653EA34D395}" type="pres">
      <dgm:prSet presAssocID="{641B3FB8-837B-D247-9B75-7C8F80205164}" presName="circ3" presStyleLbl="vennNode1" presStyleIdx="2" presStyleCnt="4" custScaleX="87489" custScaleY="87489" custLinFactNeighborX="7470" custLinFactNeighborY="3623"/>
      <dgm:spPr/>
    </dgm:pt>
    <dgm:pt modelId="{7E399CAD-A9D5-414D-98FB-7E9FCFBB86CB}" type="pres">
      <dgm:prSet presAssocID="{641B3FB8-837B-D247-9B75-7C8F80205164}" presName="circ3Tx" presStyleLbl="revTx" presStyleIdx="0" presStyleCnt="0">
        <dgm:presLayoutVars>
          <dgm:chMax val="0"/>
          <dgm:chPref val="0"/>
          <dgm:bulletEnabled val="1"/>
        </dgm:presLayoutVars>
      </dgm:prSet>
      <dgm:spPr/>
    </dgm:pt>
    <dgm:pt modelId="{499ABFF1-6DA4-3441-8F0D-5361E8B22D71}" type="pres">
      <dgm:prSet presAssocID="{3316A47C-17B6-634A-BC1A-08ECCF73A154}" presName="circ4" presStyleLbl="vennNode1" presStyleIdx="3" presStyleCnt="4" custScaleX="106932" custScaleY="106932" custLinFactNeighborX="49246" custLinFactNeighborY="-22475"/>
      <dgm:spPr/>
    </dgm:pt>
    <dgm:pt modelId="{B4285515-EED0-954F-88E5-EBED83AF35F4}" type="pres">
      <dgm:prSet presAssocID="{3316A47C-17B6-634A-BC1A-08ECCF73A154}" presName="circ4Tx" presStyleLbl="revTx" presStyleIdx="0" presStyleCnt="0">
        <dgm:presLayoutVars>
          <dgm:chMax val="0"/>
          <dgm:chPref val="0"/>
          <dgm:bulletEnabled val="1"/>
        </dgm:presLayoutVars>
      </dgm:prSet>
      <dgm:spPr/>
    </dgm:pt>
  </dgm:ptLst>
  <dgm:cxnLst>
    <dgm:cxn modelId="{CE337705-E0F9-204E-B8AB-3FE34EFF5D17}" type="presOf" srcId="{F2736D87-1283-ED42-B649-2926C070CFDC}" destId="{3DC9917B-29BD-544E-8935-8E6A5C3B6348}" srcOrd="0" destOrd="0" presId="urn:microsoft.com/office/officeart/2005/8/layout/venn1"/>
    <dgm:cxn modelId="{A999B214-EEC8-584E-86FC-F62323A5239C}" type="presOf" srcId="{2F79C41B-1628-CE44-AA8E-BFBE0492D376}" destId="{EC540A18-85F2-4947-B582-4AD06B269A53}" srcOrd="1" destOrd="0" presId="urn:microsoft.com/office/officeart/2005/8/layout/venn1"/>
    <dgm:cxn modelId="{661F4318-90AD-AA42-8F06-13CBCD909C67}" srcId="{F2736D87-1283-ED42-B649-2926C070CFDC}" destId="{600DE36E-49D1-1D4F-AE76-6B81B78DA70A}" srcOrd="1" destOrd="0" parTransId="{D7D3E261-A096-E849-B8C8-F6C5961F5C3E}" sibTransId="{0529F535-8654-E441-825C-F572362DCF7B}"/>
    <dgm:cxn modelId="{D44BBD20-863E-2D4F-8B71-DD844B3A17DA}" type="presOf" srcId="{600DE36E-49D1-1D4F-AE76-6B81B78DA70A}" destId="{F4D42FFC-D761-D44B-B612-17A8CB5A6F9F}" srcOrd="1" destOrd="0" presId="urn:microsoft.com/office/officeart/2005/8/layout/venn1"/>
    <dgm:cxn modelId="{417DDD28-1BAB-7A4D-B30B-641425CEF254}" type="presOf" srcId="{641B3FB8-837B-D247-9B75-7C8F80205164}" destId="{1A0486C7-1E17-2141-BFCE-0653EA34D395}" srcOrd="0" destOrd="0" presId="urn:microsoft.com/office/officeart/2005/8/layout/venn1"/>
    <dgm:cxn modelId="{E22A9670-2C82-2C47-B1C5-C75AD1E0F5F1}" srcId="{F2736D87-1283-ED42-B649-2926C070CFDC}" destId="{641B3FB8-837B-D247-9B75-7C8F80205164}" srcOrd="2" destOrd="0" parTransId="{C87D627F-1F35-EE4B-9A00-F4C565B60DC1}" sibTransId="{01EC89AB-4EA2-8742-B67A-8CFB935D94E0}"/>
    <dgm:cxn modelId="{9E603C8F-760A-0C4B-BC20-BCECC1FC9D1B}" type="presOf" srcId="{3316A47C-17B6-634A-BC1A-08ECCF73A154}" destId="{499ABFF1-6DA4-3441-8F0D-5361E8B22D71}" srcOrd="0" destOrd="0" presId="urn:microsoft.com/office/officeart/2005/8/layout/venn1"/>
    <dgm:cxn modelId="{A3F63097-CFC0-E641-9A54-69ACE54277A7}" type="presOf" srcId="{3316A47C-17B6-634A-BC1A-08ECCF73A154}" destId="{B4285515-EED0-954F-88E5-EBED83AF35F4}" srcOrd="1" destOrd="0" presId="urn:microsoft.com/office/officeart/2005/8/layout/venn1"/>
    <dgm:cxn modelId="{284B6998-47D8-8244-8AE8-FEB7DD047683}" type="presOf" srcId="{600DE36E-49D1-1D4F-AE76-6B81B78DA70A}" destId="{5907FD52-4ACB-B940-88D5-47BB189459B8}" srcOrd="0" destOrd="0" presId="urn:microsoft.com/office/officeart/2005/8/layout/venn1"/>
    <dgm:cxn modelId="{C2A0F0A7-BC94-7D4E-AF0A-1956706B7C2C}" srcId="{F2736D87-1283-ED42-B649-2926C070CFDC}" destId="{3316A47C-17B6-634A-BC1A-08ECCF73A154}" srcOrd="3" destOrd="0" parTransId="{754E349A-81A5-204E-8606-6106FD116F45}" sibTransId="{5F8167D1-C72F-6A41-82B7-2DB3174E69B6}"/>
    <dgm:cxn modelId="{159740AC-8FD4-0A47-BDAD-FCE5C6BF0ED2}" type="presOf" srcId="{2F79C41B-1628-CE44-AA8E-BFBE0492D376}" destId="{51751382-EBD5-9A4B-9425-D1AB9AD2BFBD}" srcOrd="0" destOrd="0" presId="urn:microsoft.com/office/officeart/2005/8/layout/venn1"/>
    <dgm:cxn modelId="{F43648BB-71EB-C84C-90D5-D6E6ECC8A29D}" srcId="{F2736D87-1283-ED42-B649-2926C070CFDC}" destId="{2F79C41B-1628-CE44-AA8E-BFBE0492D376}" srcOrd="0" destOrd="0" parTransId="{4BA150C3-FAF5-9843-BC16-0776F0352638}" sibTransId="{2E71F98C-D198-4C41-BEC6-364D0642054D}"/>
    <dgm:cxn modelId="{A8A074CB-B579-A94C-8079-805BAB4C8330}" type="presOf" srcId="{641B3FB8-837B-D247-9B75-7C8F80205164}" destId="{7E399CAD-A9D5-414D-98FB-7E9FCFBB86CB}" srcOrd="1" destOrd="0" presId="urn:microsoft.com/office/officeart/2005/8/layout/venn1"/>
    <dgm:cxn modelId="{4F4129DB-FF2C-1F48-B2D1-96FA43F8F17F}" type="presParOf" srcId="{3DC9917B-29BD-544E-8935-8E6A5C3B6348}" destId="{51751382-EBD5-9A4B-9425-D1AB9AD2BFBD}" srcOrd="0" destOrd="0" presId="urn:microsoft.com/office/officeart/2005/8/layout/venn1"/>
    <dgm:cxn modelId="{7B274B86-51AE-984E-AF4D-F5D146B0B8BB}" type="presParOf" srcId="{3DC9917B-29BD-544E-8935-8E6A5C3B6348}" destId="{EC540A18-85F2-4947-B582-4AD06B269A53}" srcOrd="1" destOrd="0" presId="urn:microsoft.com/office/officeart/2005/8/layout/venn1"/>
    <dgm:cxn modelId="{C1725B66-F974-0445-B24D-EBDEB9D352EA}" type="presParOf" srcId="{3DC9917B-29BD-544E-8935-8E6A5C3B6348}" destId="{5907FD52-4ACB-B940-88D5-47BB189459B8}" srcOrd="2" destOrd="0" presId="urn:microsoft.com/office/officeart/2005/8/layout/venn1"/>
    <dgm:cxn modelId="{32DBC882-53AB-D744-AB19-8C4E8E17C8C2}" type="presParOf" srcId="{3DC9917B-29BD-544E-8935-8E6A5C3B6348}" destId="{F4D42FFC-D761-D44B-B612-17A8CB5A6F9F}" srcOrd="3" destOrd="0" presId="urn:microsoft.com/office/officeart/2005/8/layout/venn1"/>
    <dgm:cxn modelId="{9C82BD6F-E77D-7E40-8F17-E79227DF4F2F}" type="presParOf" srcId="{3DC9917B-29BD-544E-8935-8E6A5C3B6348}" destId="{1A0486C7-1E17-2141-BFCE-0653EA34D395}" srcOrd="4" destOrd="0" presId="urn:microsoft.com/office/officeart/2005/8/layout/venn1"/>
    <dgm:cxn modelId="{67901EBC-F51C-0C40-8494-380834C915A6}" type="presParOf" srcId="{3DC9917B-29BD-544E-8935-8E6A5C3B6348}" destId="{7E399CAD-A9D5-414D-98FB-7E9FCFBB86CB}" srcOrd="5" destOrd="0" presId="urn:microsoft.com/office/officeart/2005/8/layout/venn1"/>
    <dgm:cxn modelId="{D565719F-729A-FE4A-B684-F9523F3205F0}" type="presParOf" srcId="{3DC9917B-29BD-544E-8935-8E6A5C3B6348}" destId="{499ABFF1-6DA4-3441-8F0D-5361E8B22D71}" srcOrd="6" destOrd="0" presId="urn:microsoft.com/office/officeart/2005/8/layout/venn1"/>
    <dgm:cxn modelId="{A7E70C9A-9898-F94E-BA34-586DDA9BD0F2}" type="presParOf" srcId="{3DC9917B-29BD-544E-8935-8E6A5C3B6348}" destId="{B4285515-EED0-954F-88E5-EBED83AF35F4}"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4C878B95-B71C-453F-9CFF-60879F966EF8}">
      <dgm:prSet phldrT="[Text]"/>
      <dgm:spPr/>
      <dgm:t>
        <a:bodyPr/>
        <a:lstStyle/>
        <a:p>
          <a:r>
            <a:rPr lang="en-US"/>
            <a:t>Connect2 Community Network</a:t>
          </a:r>
        </a:p>
      </dgm:t>
    </dgm:pt>
    <dgm:pt modelId="{D3851F73-F1BD-4DDB-91C6-869D0ACFAF6C}" type="parTrans" cxnId="{5D9297C5-2812-42E5-87A4-1D6EBE8D666F}">
      <dgm:prSet/>
      <dgm:spPr/>
      <dgm:t>
        <a:bodyPr/>
        <a:lstStyle/>
        <a:p>
          <a:endParaRPr lang="en-US"/>
        </a:p>
      </dgm:t>
    </dgm:pt>
    <dgm:pt modelId="{0479BA7B-38E3-4AB0-8CD8-7F4FFA52E56B}" type="sibTrans" cxnId="{5D9297C5-2812-42E5-87A4-1D6EBE8D666F}">
      <dgm:prSet/>
      <dgm:spPr/>
      <dgm:t>
        <a:bodyPr/>
        <a:lstStyle/>
        <a:p>
          <a:endParaRPr lang="en-US"/>
        </a:p>
      </dgm:t>
    </dgm:pt>
    <dgm:pt modelId="{79FC8B4A-0FAB-4C08-A3BD-BD595B7C8303}">
      <dgm:prSet phldrT="[Text]"/>
      <dgm:spPr/>
      <dgm:t>
        <a:bodyPr/>
        <a:lstStyle/>
        <a:p>
          <a:r>
            <a:rPr lang="en-US" dirty="0"/>
            <a:t>Equity and community-focused</a:t>
          </a:r>
        </a:p>
      </dgm:t>
    </dgm:pt>
    <dgm:pt modelId="{5B2D8249-8A54-46FC-9848-1C0FCEB9CEC2}" type="parTrans" cxnId="{A526455F-1CC6-46DC-BE62-280CF9865D2D}">
      <dgm:prSet/>
      <dgm:spPr/>
      <dgm:t>
        <a:bodyPr/>
        <a:lstStyle/>
        <a:p>
          <a:endParaRPr lang="en-US"/>
        </a:p>
      </dgm:t>
    </dgm:pt>
    <dgm:pt modelId="{4BF80E7A-B0FE-4EE0-8103-A8602D7E6503}" type="sibTrans" cxnId="{A526455F-1CC6-46DC-BE62-280CF9865D2D}">
      <dgm:prSet/>
      <dgm:spPr/>
      <dgm:t>
        <a:bodyPr/>
        <a:lstStyle/>
        <a:p>
          <a:endParaRPr lang="en-US"/>
        </a:p>
      </dgm:t>
    </dgm:pt>
    <dgm:pt modelId="{8D255288-0A31-42F8-8B0D-99669C7B7942}">
      <dgm:prSet phldrT="[Text]"/>
      <dgm:spPr/>
      <dgm:t>
        <a:bodyPr/>
        <a:lstStyle/>
        <a:p>
          <a:r>
            <a:rPr lang="en-US" dirty="0"/>
            <a:t>Community </a:t>
          </a:r>
          <a:br>
            <a:rPr lang="en-US" dirty="0"/>
          </a:br>
          <a:r>
            <a:rPr lang="en-US" dirty="0"/>
            <a:t>co-designed</a:t>
          </a:r>
        </a:p>
      </dgm:t>
    </dgm:pt>
    <dgm:pt modelId="{10BFAF98-A5E5-444C-82C4-770F20C73A55}" type="parTrans" cxnId="{EDE45EB1-5701-4109-809E-C78E85E027E5}">
      <dgm:prSet/>
      <dgm:spPr/>
      <dgm:t>
        <a:bodyPr/>
        <a:lstStyle/>
        <a:p>
          <a:endParaRPr lang="en-US"/>
        </a:p>
      </dgm:t>
    </dgm:pt>
    <dgm:pt modelId="{A70942CC-6732-4079-8B43-16DAC6E2876C}" type="sibTrans" cxnId="{EDE45EB1-5701-4109-809E-C78E85E027E5}">
      <dgm:prSet/>
      <dgm:spPr/>
      <dgm:t>
        <a:bodyPr/>
        <a:lstStyle/>
        <a:p>
          <a:endParaRPr lang="en-US"/>
        </a:p>
      </dgm:t>
    </dgm:pt>
    <dgm:pt modelId="{EE089F7E-C695-4807-B7A1-06F3920047B9}">
      <dgm:prSet phldrT="[Text]"/>
      <dgm:spPr/>
      <dgm:t>
        <a:bodyPr/>
        <a:lstStyle/>
        <a:p>
          <a:r>
            <a:rPr lang="en-US" dirty="0"/>
            <a:t>Unified and </a:t>
          </a:r>
          <a:br>
            <a:rPr lang="en-US" dirty="0"/>
          </a:br>
          <a:r>
            <a:rPr lang="en-US" dirty="0"/>
            <a:t>interoperable</a:t>
          </a:r>
        </a:p>
      </dgm:t>
    </dgm:pt>
    <dgm:pt modelId="{06C8F4D0-16C3-4DC7-B283-FAED51E4EFB6}" type="parTrans" cxnId="{9B49B5B9-8790-49D3-B499-E94E053B0A37}">
      <dgm:prSet/>
      <dgm:spPr/>
      <dgm:t>
        <a:bodyPr/>
        <a:lstStyle/>
        <a:p>
          <a:endParaRPr lang="en-US"/>
        </a:p>
      </dgm:t>
    </dgm:pt>
    <dgm:pt modelId="{A109D71E-9809-4D90-9505-DECCBE9B7D22}" type="sibTrans" cxnId="{9B49B5B9-8790-49D3-B499-E94E053B0A37}">
      <dgm:prSet/>
      <dgm:spPr/>
      <dgm:t>
        <a:bodyPr/>
        <a:lstStyle/>
        <a:p>
          <a:endParaRPr lang="en-US"/>
        </a:p>
      </dgm:t>
    </dgm:pt>
    <dgm:pt modelId="{F1389E60-BF8D-4A3E-A5CD-9008C2625CBD}">
      <dgm:prSet phldrT="[Text]"/>
      <dgm:spPr/>
      <dgm:t>
        <a:bodyPr/>
        <a:lstStyle/>
        <a:p>
          <a:r>
            <a:rPr lang="en-US" dirty="0"/>
            <a:t>Community-led governance structure</a:t>
          </a:r>
        </a:p>
      </dgm:t>
    </dgm:pt>
    <dgm:pt modelId="{218270F5-F508-4F1B-92A9-752AA0952BEC}" type="parTrans" cxnId="{DD872FE4-935E-4746-9BD0-B506B3599A08}">
      <dgm:prSet/>
      <dgm:spPr/>
      <dgm:t>
        <a:bodyPr/>
        <a:lstStyle/>
        <a:p>
          <a:endParaRPr lang="en-US"/>
        </a:p>
      </dgm:t>
    </dgm:pt>
    <dgm:pt modelId="{6FB86750-A3ED-44E7-A690-CFD1D8DE55F3}" type="sibTrans" cxnId="{DD872FE4-935E-4746-9BD0-B506B3599A08}">
      <dgm:prSet/>
      <dgm:spPr/>
      <dgm:t>
        <a:bodyPr/>
        <a:lstStyle/>
        <a:p>
          <a:endParaRPr lang="en-US"/>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custLinFactNeighborX="-1000"/>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9FC8B4A-0FAB-4C08-A3BD-BD595B7C8303}">
      <dgm:prSet phldrT="[Text]"/>
      <dgm:spPr/>
      <dgm:t>
        <a:bodyPr/>
        <a:lstStyle/>
        <a:p>
          <a:r>
            <a:rPr lang="en-US">
              <a:solidFill>
                <a:schemeClr val="accent2"/>
              </a:solidFill>
            </a:rPr>
            <a:t>d</a:t>
          </a:r>
        </a:p>
      </dgm:t>
    </dgm:pt>
    <dgm:pt modelId="{4BF80E7A-B0FE-4EE0-8103-A8602D7E6503}" type="sibTrans" cxnId="{A526455F-1CC6-46DC-BE62-280CF9865D2D}">
      <dgm:prSet/>
      <dgm:spPr/>
      <dgm:t>
        <a:bodyPr/>
        <a:lstStyle/>
        <a:p>
          <a:endParaRPr lang="en-US">
            <a:solidFill>
              <a:schemeClr val="accent2"/>
            </a:solidFill>
          </a:endParaRPr>
        </a:p>
      </dgm:t>
    </dgm:pt>
    <dgm:pt modelId="{5B2D8249-8A54-46FC-9848-1C0FCEB9CEC2}" type="parTrans" cxnId="{A526455F-1CC6-46DC-BE62-280CF9865D2D}">
      <dgm:prSet/>
      <dgm:spPr/>
      <dgm:t>
        <a:bodyPr/>
        <a:lstStyle/>
        <a:p>
          <a:endParaRPr lang="en-US">
            <a:solidFill>
              <a:schemeClr val="accent2"/>
            </a:solidFill>
          </a:endParaRPr>
        </a:p>
      </dgm:t>
    </dgm:pt>
    <dgm:pt modelId="{8D255288-0A31-42F8-8B0D-99669C7B7942}">
      <dgm:prSet phldrT="[Text]"/>
      <dgm:spPr>
        <a:solidFill>
          <a:schemeClr val="bg1">
            <a:lumMod val="85000"/>
          </a:schemeClr>
        </a:solidFill>
      </dgm:spPr>
      <dgm:t>
        <a:bodyPr/>
        <a:lstStyle/>
        <a:p>
          <a:r>
            <a:rPr lang="en-US">
              <a:solidFill>
                <a:schemeClr val="bg1">
                  <a:lumMod val="85000"/>
                </a:schemeClr>
              </a:solidFill>
            </a:rPr>
            <a:t>d</a:t>
          </a:r>
        </a:p>
      </dgm:t>
    </dgm:pt>
    <dgm:pt modelId="{A70942CC-6732-4079-8B43-16DAC6E2876C}" type="sibTrans" cxnId="{EDE45EB1-5701-4109-809E-C78E85E027E5}">
      <dgm:prSet/>
      <dgm:spPr/>
      <dgm:t>
        <a:bodyPr/>
        <a:lstStyle/>
        <a:p>
          <a:endParaRPr lang="en-US">
            <a:solidFill>
              <a:schemeClr val="accent2"/>
            </a:solidFill>
          </a:endParaRPr>
        </a:p>
      </dgm:t>
    </dgm:pt>
    <dgm:pt modelId="{10BFAF98-A5E5-444C-82C4-770F20C73A55}" type="parTrans" cxnId="{EDE45EB1-5701-4109-809E-C78E85E027E5}">
      <dgm:prSet/>
      <dgm:spPr/>
      <dgm:t>
        <a:bodyPr/>
        <a:lstStyle/>
        <a:p>
          <a:endParaRPr lang="en-US">
            <a:solidFill>
              <a:schemeClr val="accent2"/>
            </a:solidFill>
          </a:endParaRPr>
        </a:p>
      </dgm:t>
    </dgm:pt>
    <dgm:pt modelId="{EE089F7E-C695-4807-B7A1-06F3920047B9}">
      <dgm:prSet phldrT="[Text]"/>
      <dgm:spPr>
        <a:solidFill>
          <a:schemeClr val="bg1">
            <a:lumMod val="85000"/>
          </a:schemeClr>
        </a:solidFill>
      </dgm:spPr>
      <dgm:t>
        <a:bodyPr/>
        <a:lstStyle/>
        <a:p>
          <a:r>
            <a:rPr lang="en-US">
              <a:solidFill>
                <a:schemeClr val="bg1">
                  <a:lumMod val="85000"/>
                </a:schemeClr>
              </a:solidFill>
            </a:rPr>
            <a:t>d</a:t>
          </a:r>
        </a:p>
      </dgm:t>
    </dgm:pt>
    <dgm:pt modelId="{A109D71E-9809-4D90-9505-DECCBE9B7D22}" type="sibTrans" cxnId="{9B49B5B9-8790-49D3-B499-E94E053B0A37}">
      <dgm:prSet/>
      <dgm:spPr/>
      <dgm:t>
        <a:bodyPr/>
        <a:lstStyle/>
        <a:p>
          <a:endParaRPr lang="en-US">
            <a:solidFill>
              <a:schemeClr val="accent2"/>
            </a:solidFill>
          </a:endParaRPr>
        </a:p>
      </dgm:t>
    </dgm:pt>
    <dgm:pt modelId="{06C8F4D0-16C3-4DC7-B283-FAED51E4EFB6}" type="parTrans" cxnId="{9B49B5B9-8790-49D3-B499-E94E053B0A37}">
      <dgm:prSet/>
      <dgm:spPr/>
      <dgm:t>
        <a:bodyPr/>
        <a:lstStyle/>
        <a:p>
          <a:endParaRPr lang="en-US">
            <a:solidFill>
              <a:schemeClr val="accent2"/>
            </a:solidFill>
          </a:endParaRPr>
        </a:p>
      </dgm:t>
    </dgm:pt>
    <dgm:pt modelId="{F1389E60-BF8D-4A3E-A5CD-9008C2625CBD}">
      <dgm:prSet phldrT="[Text]"/>
      <dgm:spPr>
        <a:solidFill>
          <a:schemeClr val="bg1">
            <a:lumMod val="85000"/>
          </a:schemeClr>
        </a:solidFill>
      </dgm:spPr>
      <dgm:t>
        <a:bodyPr/>
        <a:lstStyle/>
        <a:p>
          <a:r>
            <a:rPr lang="en-US">
              <a:solidFill>
                <a:schemeClr val="bg1">
                  <a:lumMod val="85000"/>
                </a:schemeClr>
              </a:solidFill>
            </a:rPr>
            <a:t>d</a:t>
          </a:r>
        </a:p>
      </dgm:t>
    </dgm:pt>
    <dgm:pt modelId="{6FB86750-A3ED-44E7-A690-CFD1D8DE55F3}" type="sibTrans" cxnId="{DD872FE4-935E-4746-9BD0-B506B3599A08}">
      <dgm:prSet/>
      <dgm:spPr/>
      <dgm:t>
        <a:bodyPr/>
        <a:lstStyle/>
        <a:p>
          <a:endParaRPr lang="en-US">
            <a:solidFill>
              <a:schemeClr val="accent2"/>
            </a:solidFill>
          </a:endParaRPr>
        </a:p>
      </dgm:t>
    </dgm:pt>
    <dgm:pt modelId="{218270F5-F508-4F1B-92A9-752AA0952BEC}" type="parTrans" cxnId="{DD872FE4-935E-4746-9BD0-B506B3599A08}">
      <dgm:prSet/>
      <dgm:spPr/>
      <dgm:t>
        <a:bodyPr/>
        <a:lstStyle/>
        <a:p>
          <a:endParaRPr lang="en-US">
            <a:solidFill>
              <a:schemeClr val="accent2"/>
            </a:solidFill>
          </a:endParaRPr>
        </a:p>
      </dgm:t>
    </dgm:pt>
    <dgm:pt modelId="{4C878B95-B71C-453F-9CFF-60879F966EF8}">
      <dgm:prSet phldrT="[Text]"/>
      <dgm:spPr>
        <a:solidFill>
          <a:schemeClr val="bg1">
            <a:lumMod val="85000"/>
          </a:schemeClr>
        </a:solidFill>
      </dgm:spPr>
      <dgm:t>
        <a:bodyPr/>
        <a:lstStyle/>
        <a:p>
          <a:r>
            <a:rPr lang="en-US">
              <a:solidFill>
                <a:schemeClr val="accent2">
                  <a:lumMod val="40000"/>
                  <a:lumOff val="60000"/>
                </a:schemeClr>
              </a:solidFill>
            </a:rPr>
            <a:t>d</a:t>
          </a:r>
        </a:p>
      </dgm:t>
    </dgm:pt>
    <dgm:pt modelId="{0479BA7B-38E3-4AB0-8CD8-7F4FFA52E56B}" type="sibTrans" cxnId="{5D9297C5-2812-42E5-87A4-1D6EBE8D666F}">
      <dgm:prSet/>
      <dgm:spPr/>
      <dgm:t>
        <a:bodyPr/>
        <a:lstStyle/>
        <a:p>
          <a:endParaRPr lang="en-US">
            <a:solidFill>
              <a:schemeClr val="accent2"/>
            </a:solidFill>
          </a:endParaRPr>
        </a:p>
      </dgm:t>
    </dgm:pt>
    <dgm:pt modelId="{D3851F73-F1BD-4DDB-91C6-869D0ACFAF6C}" type="parTrans" cxnId="{5D9297C5-2812-42E5-87A4-1D6EBE8D666F}">
      <dgm:prSet/>
      <dgm:spPr/>
      <dgm:t>
        <a:bodyPr/>
        <a:lstStyle/>
        <a:p>
          <a:endParaRPr lang="en-US">
            <a:solidFill>
              <a:schemeClr val="accent2"/>
            </a:solidFill>
          </a:endParaRPr>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9FC8B4A-0FAB-4C08-A3BD-BD595B7C8303}">
      <dgm:prSet phldrT="[Text]"/>
      <dgm:spPr>
        <a:solidFill>
          <a:schemeClr val="bg1">
            <a:lumMod val="85000"/>
          </a:schemeClr>
        </a:solidFill>
      </dgm:spPr>
      <dgm:t>
        <a:bodyPr/>
        <a:lstStyle/>
        <a:p>
          <a:r>
            <a:rPr lang="en-US">
              <a:solidFill>
                <a:schemeClr val="bg1">
                  <a:lumMod val="85000"/>
                </a:schemeClr>
              </a:solidFill>
            </a:rPr>
            <a:t>d</a:t>
          </a:r>
        </a:p>
      </dgm:t>
    </dgm:pt>
    <dgm:pt modelId="{4BF80E7A-B0FE-4EE0-8103-A8602D7E6503}" type="sibTrans" cxnId="{A526455F-1CC6-46DC-BE62-280CF9865D2D}">
      <dgm:prSet/>
      <dgm:spPr/>
      <dgm:t>
        <a:bodyPr/>
        <a:lstStyle/>
        <a:p>
          <a:endParaRPr lang="en-US">
            <a:solidFill>
              <a:schemeClr val="accent2"/>
            </a:solidFill>
          </a:endParaRPr>
        </a:p>
      </dgm:t>
    </dgm:pt>
    <dgm:pt modelId="{5B2D8249-8A54-46FC-9848-1C0FCEB9CEC2}" type="parTrans" cxnId="{A526455F-1CC6-46DC-BE62-280CF9865D2D}">
      <dgm:prSet/>
      <dgm:spPr/>
      <dgm:t>
        <a:bodyPr/>
        <a:lstStyle/>
        <a:p>
          <a:endParaRPr lang="en-US">
            <a:solidFill>
              <a:schemeClr val="accent2"/>
            </a:solidFill>
          </a:endParaRPr>
        </a:p>
      </dgm:t>
    </dgm:pt>
    <dgm:pt modelId="{8D255288-0A31-42F8-8B0D-99669C7B7942}">
      <dgm:prSet phldrT="[Text]"/>
      <dgm:spPr>
        <a:solidFill>
          <a:schemeClr val="accent3"/>
        </a:solidFill>
      </dgm:spPr>
      <dgm:t>
        <a:bodyPr/>
        <a:lstStyle/>
        <a:p>
          <a:r>
            <a:rPr lang="en-US">
              <a:solidFill>
                <a:schemeClr val="accent3"/>
              </a:solidFill>
            </a:rPr>
            <a:t>d</a:t>
          </a:r>
        </a:p>
      </dgm:t>
    </dgm:pt>
    <dgm:pt modelId="{A70942CC-6732-4079-8B43-16DAC6E2876C}" type="sibTrans" cxnId="{EDE45EB1-5701-4109-809E-C78E85E027E5}">
      <dgm:prSet/>
      <dgm:spPr/>
      <dgm:t>
        <a:bodyPr/>
        <a:lstStyle/>
        <a:p>
          <a:endParaRPr lang="en-US">
            <a:solidFill>
              <a:schemeClr val="accent2"/>
            </a:solidFill>
          </a:endParaRPr>
        </a:p>
      </dgm:t>
    </dgm:pt>
    <dgm:pt modelId="{10BFAF98-A5E5-444C-82C4-770F20C73A55}" type="parTrans" cxnId="{EDE45EB1-5701-4109-809E-C78E85E027E5}">
      <dgm:prSet/>
      <dgm:spPr/>
      <dgm:t>
        <a:bodyPr/>
        <a:lstStyle/>
        <a:p>
          <a:endParaRPr lang="en-US">
            <a:solidFill>
              <a:schemeClr val="accent2"/>
            </a:solidFill>
          </a:endParaRPr>
        </a:p>
      </dgm:t>
    </dgm:pt>
    <dgm:pt modelId="{EE089F7E-C695-4807-B7A1-06F3920047B9}">
      <dgm:prSet phldrT="[Text]"/>
      <dgm:spPr>
        <a:solidFill>
          <a:schemeClr val="bg1">
            <a:lumMod val="85000"/>
          </a:schemeClr>
        </a:solidFill>
      </dgm:spPr>
      <dgm:t>
        <a:bodyPr/>
        <a:lstStyle/>
        <a:p>
          <a:r>
            <a:rPr lang="en-US">
              <a:solidFill>
                <a:schemeClr val="bg1">
                  <a:lumMod val="85000"/>
                </a:schemeClr>
              </a:solidFill>
            </a:rPr>
            <a:t>d</a:t>
          </a:r>
        </a:p>
      </dgm:t>
    </dgm:pt>
    <dgm:pt modelId="{A109D71E-9809-4D90-9505-DECCBE9B7D22}" type="sibTrans" cxnId="{9B49B5B9-8790-49D3-B499-E94E053B0A37}">
      <dgm:prSet/>
      <dgm:spPr/>
      <dgm:t>
        <a:bodyPr/>
        <a:lstStyle/>
        <a:p>
          <a:endParaRPr lang="en-US">
            <a:solidFill>
              <a:schemeClr val="accent2"/>
            </a:solidFill>
          </a:endParaRPr>
        </a:p>
      </dgm:t>
    </dgm:pt>
    <dgm:pt modelId="{06C8F4D0-16C3-4DC7-B283-FAED51E4EFB6}" type="parTrans" cxnId="{9B49B5B9-8790-49D3-B499-E94E053B0A37}">
      <dgm:prSet/>
      <dgm:spPr/>
      <dgm:t>
        <a:bodyPr/>
        <a:lstStyle/>
        <a:p>
          <a:endParaRPr lang="en-US">
            <a:solidFill>
              <a:schemeClr val="accent2"/>
            </a:solidFill>
          </a:endParaRPr>
        </a:p>
      </dgm:t>
    </dgm:pt>
    <dgm:pt modelId="{F1389E60-BF8D-4A3E-A5CD-9008C2625CBD}">
      <dgm:prSet phldrT="[Text]"/>
      <dgm:spPr>
        <a:solidFill>
          <a:schemeClr val="bg1">
            <a:lumMod val="85000"/>
          </a:schemeClr>
        </a:solidFill>
      </dgm:spPr>
      <dgm:t>
        <a:bodyPr/>
        <a:lstStyle/>
        <a:p>
          <a:r>
            <a:rPr lang="en-US">
              <a:solidFill>
                <a:schemeClr val="bg1">
                  <a:lumMod val="85000"/>
                </a:schemeClr>
              </a:solidFill>
            </a:rPr>
            <a:t>d</a:t>
          </a:r>
        </a:p>
      </dgm:t>
    </dgm:pt>
    <dgm:pt modelId="{6FB86750-A3ED-44E7-A690-CFD1D8DE55F3}" type="sibTrans" cxnId="{DD872FE4-935E-4746-9BD0-B506B3599A08}">
      <dgm:prSet/>
      <dgm:spPr/>
      <dgm:t>
        <a:bodyPr/>
        <a:lstStyle/>
        <a:p>
          <a:endParaRPr lang="en-US">
            <a:solidFill>
              <a:schemeClr val="accent2"/>
            </a:solidFill>
          </a:endParaRPr>
        </a:p>
      </dgm:t>
    </dgm:pt>
    <dgm:pt modelId="{218270F5-F508-4F1B-92A9-752AA0952BEC}" type="parTrans" cxnId="{DD872FE4-935E-4746-9BD0-B506B3599A08}">
      <dgm:prSet/>
      <dgm:spPr/>
      <dgm:t>
        <a:bodyPr/>
        <a:lstStyle/>
        <a:p>
          <a:endParaRPr lang="en-US">
            <a:solidFill>
              <a:schemeClr val="accent2"/>
            </a:solidFill>
          </a:endParaRPr>
        </a:p>
      </dgm:t>
    </dgm:pt>
    <dgm:pt modelId="{4C878B95-B71C-453F-9CFF-60879F966EF8}">
      <dgm:prSet phldrT="[Text]"/>
      <dgm:spPr>
        <a:solidFill>
          <a:schemeClr val="bg1">
            <a:lumMod val="85000"/>
          </a:schemeClr>
        </a:solidFill>
      </dgm:spPr>
      <dgm:t>
        <a:bodyPr/>
        <a:lstStyle/>
        <a:p>
          <a:r>
            <a:rPr lang="en-US">
              <a:solidFill>
                <a:schemeClr val="accent2">
                  <a:lumMod val="40000"/>
                  <a:lumOff val="60000"/>
                </a:schemeClr>
              </a:solidFill>
            </a:rPr>
            <a:t>d</a:t>
          </a:r>
        </a:p>
      </dgm:t>
    </dgm:pt>
    <dgm:pt modelId="{0479BA7B-38E3-4AB0-8CD8-7F4FFA52E56B}" type="sibTrans" cxnId="{5D9297C5-2812-42E5-87A4-1D6EBE8D666F}">
      <dgm:prSet/>
      <dgm:spPr/>
      <dgm:t>
        <a:bodyPr/>
        <a:lstStyle/>
        <a:p>
          <a:endParaRPr lang="en-US">
            <a:solidFill>
              <a:schemeClr val="accent2"/>
            </a:solidFill>
          </a:endParaRPr>
        </a:p>
      </dgm:t>
    </dgm:pt>
    <dgm:pt modelId="{D3851F73-F1BD-4DDB-91C6-869D0ACFAF6C}" type="parTrans" cxnId="{5D9297C5-2812-42E5-87A4-1D6EBE8D666F}">
      <dgm:prSet/>
      <dgm:spPr/>
      <dgm:t>
        <a:bodyPr/>
        <a:lstStyle/>
        <a:p>
          <a:endParaRPr lang="en-US">
            <a:solidFill>
              <a:schemeClr val="accent2"/>
            </a:solidFill>
          </a:endParaRPr>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9FC8B4A-0FAB-4C08-A3BD-BD595B7C8303}">
      <dgm:prSet phldrT="[Text]"/>
      <dgm:spPr>
        <a:solidFill>
          <a:schemeClr val="bg1">
            <a:lumMod val="85000"/>
          </a:schemeClr>
        </a:solidFill>
      </dgm:spPr>
      <dgm:t>
        <a:bodyPr/>
        <a:lstStyle/>
        <a:p>
          <a:r>
            <a:rPr lang="en-US">
              <a:solidFill>
                <a:schemeClr val="bg1">
                  <a:lumMod val="85000"/>
                </a:schemeClr>
              </a:solidFill>
            </a:rPr>
            <a:t>d</a:t>
          </a:r>
        </a:p>
      </dgm:t>
    </dgm:pt>
    <dgm:pt modelId="{4BF80E7A-B0FE-4EE0-8103-A8602D7E6503}" type="sibTrans" cxnId="{A526455F-1CC6-46DC-BE62-280CF9865D2D}">
      <dgm:prSet/>
      <dgm:spPr/>
      <dgm:t>
        <a:bodyPr/>
        <a:lstStyle/>
        <a:p>
          <a:endParaRPr lang="en-US">
            <a:solidFill>
              <a:schemeClr val="accent2"/>
            </a:solidFill>
          </a:endParaRPr>
        </a:p>
      </dgm:t>
    </dgm:pt>
    <dgm:pt modelId="{5B2D8249-8A54-46FC-9848-1C0FCEB9CEC2}" type="parTrans" cxnId="{A526455F-1CC6-46DC-BE62-280CF9865D2D}">
      <dgm:prSet/>
      <dgm:spPr/>
      <dgm:t>
        <a:bodyPr/>
        <a:lstStyle/>
        <a:p>
          <a:endParaRPr lang="en-US">
            <a:solidFill>
              <a:schemeClr val="accent2"/>
            </a:solidFill>
          </a:endParaRPr>
        </a:p>
      </dgm:t>
    </dgm:pt>
    <dgm:pt modelId="{8D255288-0A31-42F8-8B0D-99669C7B7942}">
      <dgm:prSet phldrT="[Text]"/>
      <dgm:spPr>
        <a:solidFill>
          <a:schemeClr val="accent3"/>
        </a:solidFill>
      </dgm:spPr>
      <dgm:t>
        <a:bodyPr/>
        <a:lstStyle/>
        <a:p>
          <a:r>
            <a:rPr lang="en-US">
              <a:solidFill>
                <a:schemeClr val="accent3"/>
              </a:solidFill>
            </a:rPr>
            <a:t>d</a:t>
          </a:r>
        </a:p>
      </dgm:t>
    </dgm:pt>
    <dgm:pt modelId="{A70942CC-6732-4079-8B43-16DAC6E2876C}" type="sibTrans" cxnId="{EDE45EB1-5701-4109-809E-C78E85E027E5}">
      <dgm:prSet/>
      <dgm:spPr/>
      <dgm:t>
        <a:bodyPr/>
        <a:lstStyle/>
        <a:p>
          <a:endParaRPr lang="en-US">
            <a:solidFill>
              <a:schemeClr val="accent2"/>
            </a:solidFill>
          </a:endParaRPr>
        </a:p>
      </dgm:t>
    </dgm:pt>
    <dgm:pt modelId="{10BFAF98-A5E5-444C-82C4-770F20C73A55}" type="parTrans" cxnId="{EDE45EB1-5701-4109-809E-C78E85E027E5}">
      <dgm:prSet/>
      <dgm:spPr/>
      <dgm:t>
        <a:bodyPr/>
        <a:lstStyle/>
        <a:p>
          <a:endParaRPr lang="en-US">
            <a:solidFill>
              <a:schemeClr val="accent2"/>
            </a:solidFill>
          </a:endParaRPr>
        </a:p>
      </dgm:t>
    </dgm:pt>
    <dgm:pt modelId="{EE089F7E-C695-4807-B7A1-06F3920047B9}">
      <dgm:prSet phldrT="[Text]"/>
      <dgm:spPr>
        <a:solidFill>
          <a:schemeClr val="bg1">
            <a:lumMod val="85000"/>
          </a:schemeClr>
        </a:solidFill>
      </dgm:spPr>
      <dgm:t>
        <a:bodyPr/>
        <a:lstStyle/>
        <a:p>
          <a:r>
            <a:rPr lang="en-US">
              <a:solidFill>
                <a:schemeClr val="bg1">
                  <a:lumMod val="85000"/>
                </a:schemeClr>
              </a:solidFill>
            </a:rPr>
            <a:t>d</a:t>
          </a:r>
        </a:p>
      </dgm:t>
    </dgm:pt>
    <dgm:pt modelId="{A109D71E-9809-4D90-9505-DECCBE9B7D22}" type="sibTrans" cxnId="{9B49B5B9-8790-49D3-B499-E94E053B0A37}">
      <dgm:prSet/>
      <dgm:spPr/>
      <dgm:t>
        <a:bodyPr/>
        <a:lstStyle/>
        <a:p>
          <a:endParaRPr lang="en-US">
            <a:solidFill>
              <a:schemeClr val="accent2"/>
            </a:solidFill>
          </a:endParaRPr>
        </a:p>
      </dgm:t>
    </dgm:pt>
    <dgm:pt modelId="{06C8F4D0-16C3-4DC7-B283-FAED51E4EFB6}" type="parTrans" cxnId="{9B49B5B9-8790-49D3-B499-E94E053B0A37}">
      <dgm:prSet/>
      <dgm:spPr/>
      <dgm:t>
        <a:bodyPr/>
        <a:lstStyle/>
        <a:p>
          <a:endParaRPr lang="en-US">
            <a:solidFill>
              <a:schemeClr val="accent2"/>
            </a:solidFill>
          </a:endParaRPr>
        </a:p>
      </dgm:t>
    </dgm:pt>
    <dgm:pt modelId="{F1389E60-BF8D-4A3E-A5CD-9008C2625CBD}">
      <dgm:prSet phldrT="[Text]"/>
      <dgm:spPr>
        <a:solidFill>
          <a:schemeClr val="bg1">
            <a:lumMod val="85000"/>
          </a:schemeClr>
        </a:solidFill>
      </dgm:spPr>
      <dgm:t>
        <a:bodyPr/>
        <a:lstStyle/>
        <a:p>
          <a:r>
            <a:rPr lang="en-US">
              <a:solidFill>
                <a:schemeClr val="bg1">
                  <a:lumMod val="85000"/>
                </a:schemeClr>
              </a:solidFill>
            </a:rPr>
            <a:t>d</a:t>
          </a:r>
        </a:p>
      </dgm:t>
    </dgm:pt>
    <dgm:pt modelId="{6FB86750-A3ED-44E7-A690-CFD1D8DE55F3}" type="sibTrans" cxnId="{DD872FE4-935E-4746-9BD0-B506B3599A08}">
      <dgm:prSet/>
      <dgm:spPr/>
      <dgm:t>
        <a:bodyPr/>
        <a:lstStyle/>
        <a:p>
          <a:endParaRPr lang="en-US">
            <a:solidFill>
              <a:schemeClr val="accent2"/>
            </a:solidFill>
          </a:endParaRPr>
        </a:p>
      </dgm:t>
    </dgm:pt>
    <dgm:pt modelId="{218270F5-F508-4F1B-92A9-752AA0952BEC}" type="parTrans" cxnId="{DD872FE4-935E-4746-9BD0-B506B3599A08}">
      <dgm:prSet/>
      <dgm:spPr/>
      <dgm:t>
        <a:bodyPr/>
        <a:lstStyle/>
        <a:p>
          <a:endParaRPr lang="en-US">
            <a:solidFill>
              <a:schemeClr val="accent2"/>
            </a:solidFill>
          </a:endParaRPr>
        </a:p>
      </dgm:t>
    </dgm:pt>
    <dgm:pt modelId="{4C878B95-B71C-453F-9CFF-60879F966EF8}">
      <dgm:prSet phldrT="[Text]"/>
      <dgm:spPr>
        <a:solidFill>
          <a:schemeClr val="bg1">
            <a:lumMod val="85000"/>
          </a:schemeClr>
        </a:solidFill>
      </dgm:spPr>
      <dgm:t>
        <a:bodyPr/>
        <a:lstStyle/>
        <a:p>
          <a:r>
            <a:rPr lang="en-US">
              <a:solidFill>
                <a:schemeClr val="accent2">
                  <a:lumMod val="40000"/>
                  <a:lumOff val="60000"/>
                </a:schemeClr>
              </a:solidFill>
            </a:rPr>
            <a:t>d</a:t>
          </a:r>
        </a:p>
      </dgm:t>
    </dgm:pt>
    <dgm:pt modelId="{0479BA7B-38E3-4AB0-8CD8-7F4FFA52E56B}" type="sibTrans" cxnId="{5D9297C5-2812-42E5-87A4-1D6EBE8D666F}">
      <dgm:prSet/>
      <dgm:spPr/>
      <dgm:t>
        <a:bodyPr/>
        <a:lstStyle/>
        <a:p>
          <a:endParaRPr lang="en-US">
            <a:solidFill>
              <a:schemeClr val="accent2"/>
            </a:solidFill>
          </a:endParaRPr>
        </a:p>
      </dgm:t>
    </dgm:pt>
    <dgm:pt modelId="{D3851F73-F1BD-4DDB-91C6-869D0ACFAF6C}" type="parTrans" cxnId="{5D9297C5-2812-42E5-87A4-1D6EBE8D666F}">
      <dgm:prSet/>
      <dgm:spPr/>
      <dgm:t>
        <a:bodyPr/>
        <a:lstStyle/>
        <a:p>
          <a:endParaRPr lang="en-US">
            <a:solidFill>
              <a:schemeClr val="accent2"/>
            </a:solidFill>
          </a:endParaRPr>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9FC8B4A-0FAB-4C08-A3BD-BD595B7C8303}">
      <dgm:prSet phldrT="[Text]"/>
      <dgm:spPr>
        <a:solidFill>
          <a:schemeClr val="bg1">
            <a:lumMod val="85000"/>
          </a:schemeClr>
        </a:solidFill>
      </dgm:spPr>
      <dgm:t>
        <a:bodyPr/>
        <a:lstStyle/>
        <a:p>
          <a:r>
            <a:rPr lang="en-US">
              <a:solidFill>
                <a:schemeClr val="bg1">
                  <a:lumMod val="85000"/>
                </a:schemeClr>
              </a:solidFill>
            </a:rPr>
            <a:t>d</a:t>
          </a:r>
        </a:p>
      </dgm:t>
    </dgm:pt>
    <dgm:pt modelId="{4BF80E7A-B0FE-4EE0-8103-A8602D7E6503}" type="sibTrans" cxnId="{A526455F-1CC6-46DC-BE62-280CF9865D2D}">
      <dgm:prSet/>
      <dgm:spPr/>
      <dgm:t>
        <a:bodyPr/>
        <a:lstStyle/>
        <a:p>
          <a:endParaRPr lang="en-US">
            <a:solidFill>
              <a:schemeClr val="accent2"/>
            </a:solidFill>
          </a:endParaRPr>
        </a:p>
      </dgm:t>
    </dgm:pt>
    <dgm:pt modelId="{5B2D8249-8A54-46FC-9848-1C0FCEB9CEC2}" type="parTrans" cxnId="{A526455F-1CC6-46DC-BE62-280CF9865D2D}">
      <dgm:prSet/>
      <dgm:spPr/>
      <dgm:t>
        <a:bodyPr/>
        <a:lstStyle/>
        <a:p>
          <a:endParaRPr lang="en-US">
            <a:solidFill>
              <a:schemeClr val="accent2"/>
            </a:solidFill>
          </a:endParaRPr>
        </a:p>
      </dgm:t>
    </dgm:pt>
    <dgm:pt modelId="{8D255288-0A31-42F8-8B0D-99669C7B7942}">
      <dgm:prSet phldrT="[Text]"/>
      <dgm:spPr>
        <a:solidFill>
          <a:schemeClr val="bg1">
            <a:lumMod val="85000"/>
          </a:schemeClr>
        </a:solidFill>
      </dgm:spPr>
      <dgm:t>
        <a:bodyPr/>
        <a:lstStyle/>
        <a:p>
          <a:r>
            <a:rPr lang="en-US">
              <a:solidFill>
                <a:schemeClr val="bg1">
                  <a:lumMod val="85000"/>
                </a:schemeClr>
              </a:solidFill>
            </a:rPr>
            <a:t>d</a:t>
          </a:r>
        </a:p>
      </dgm:t>
    </dgm:pt>
    <dgm:pt modelId="{A70942CC-6732-4079-8B43-16DAC6E2876C}" type="sibTrans" cxnId="{EDE45EB1-5701-4109-809E-C78E85E027E5}">
      <dgm:prSet/>
      <dgm:spPr/>
      <dgm:t>
        <a:bodyPr/>
        <a:lstStyle/>
        <a:p>
          <a:endParaRPr lang="en-US">
            <a:solidFill>
              <a:schemeClr val="accent2"/>
            </a:solidFill>
          </a:endParaRPr>
        </a:p>
      </dgm:t>
    </dgm:pt>
    <dgm:pt modelId="{10BFAF98-A5E5-444C-82C4-770F20C73A55}" type="parTrans" cxnId="{EDE45EB1-5701-4109-809E-C78E85E027E5}">
      <dgm:prSet/>
      <dgm:spPr/>
      <dgm:t>
        <a:bodyPr/>
        <a:lstStyle/>
        <a:p>
          <a:endParaRPr lang="en-US">
            <a:solidFill>
              <a:schemeClr val="accent2"/>
            </a:solidFill>
          </a:endParaRPr>
        </a:p>
      </dgm:t>
    </dgm:pt>
    <dgm:pt modelId="{EE089F7E-C695-4807-B7A1-06F3920047B9}">
      <dgm:prSet phldrT="[Text]"/>
      <dgm:spPr>
        <a:solidFill>
          <a:schemeClr val="accent4"/>
        </a:solidFill>
      </dgm:spPr>
      <dgm:t>
        <a:bodyPr/>
        <a:lstStyle/>
        <a:p>
          <a:r>
            <a:rPr lang="en-US">
              <a:solidFill>
                <a:schemeClr val="accent4"/>
              </a:solidFill>
            </a:rPr>
            <a:t>d</a:t>
          </a:r>
        </a:p>
      </dgm:t>
    </dgm:pt>
    <dgm:pt modelId="{A109D71E-9809-4D90-9505-DECCBE9B7D22}" type="sibTrans" cxnId="{9B49B5B9-8790-49D3-B499-E94E053B0A37}">
      <dgm:prSet/>
      <dgm:spPr/>
      <dgm:t>
        <a:bodyPr/>
        <a:lstStyle/>
        <a:p>
          <a:endParaRPr lang="en-US">
            <a:solidFill>
              <a:schemeClr val="accent2"/>
            </a:solidFill>
          </a:endParaRPr>
        </a:p>
      </dgm:t>
    </dgm:pt>
    <dgm:pt modelId="{06C8F4D0-16C3-4DC7-B283-FAED51E4EFB6}" type="parTrans" cxnId="{9B49B5B9-8790-49D3-B499-E94E053B0A37}">
      <dgm:prSet/>
      <dgm:spPr/>
      <dgm:t>
        <a:bodyPr/>
        <a:lstStyle/>
        <a:p>
          <a:endParaRPr lang="en-US">
            <a:solidFill>
              <a:schemeClr val="accent2"/>
            </a:solidFill>
          </a:endParaRPr>
        </a:p>
      </dgm:t>
    </dgm:pt>
    <dgm:pt modelId="{F1389E60-BF8D-4A3E-A5CD-9008C2625CBD}">
      <dgm:prSet phldrT="[Text]"/>
      <dgm:spPr>
        <a:solidFill>
          <a:schemeClr val="bg1">
            <a:lumMod val="85000"/>
          </a:schemeClr>
        </a:solidFill>
      </dgm:spPr>
      <dgm:t>
        <a:bodyPr/>
        <a:lstStyle/>
        <a:p>
          <a:r>
            <a:rPr lang="en-US">
              <a:solidFill>
                <a:schemeClr val="bg1">
                  <a:lumMod val="85000"/>
                </a:schemeClr>
              </a:solidFill>
            </a:rPr>
            <a:t>d</a:t>
          </a:r>
        </a:p>
      </dgm:t>
    </dgm:pt>
    <dgm:pt modelId="{6FB86750-A3ED-44E7-A690-CFD1D8DE55F3}" type="sibTrans" cxnId="{DD872FE4-935E-4746-9BD0-B506B3599A08}">
      <dgm:prSet/>
      <dgm:spPr/>
      <dgm:t>
        <a:bodyPr/>
        <a:lstStyle/>
        <a:p>
          <a:endParaRPr lang="en-US">
            <a:solidFill>
              <a:schemeClr val="accent2"/>
            </a:solidFill>
          </a:endParaRPr>
        </a:p>
      </dgm:t>
    </dgm:pt>
    <dgm:pt modelId="{218270F5-F508-4F1B-92A9-752AA0952BEC}" type="parTrans" cxnId="{DD872FE4-935E-4746-9BD0-B506B3599A08}">
      <dgm:prSet/>
      <dgm:spPr/>
      <dgm:t>
        <a:bodyPr/>
        <a:lstStyle/>
        <a:p>
          <a:endParaRPr lang="en-US">
            <a:solidFill>
              <a:schemeClr val="accent2"/>
            </a:solidFill>
          </a:endParaRPr>
        </a:p>
      </dgm:t>
    </dgm:pt>
    <dgm:pt modelId="{4C878B95-B71C-453F-9CFF-60879F966EF8}">
      <dgm:prSet phldrT="[Text]"/>
      <dgm:spPr>
        <a:solidFill>
          <a:schemeClr val="bg1">
            <a:lumMod val="85000"/>
          </a:schemeClr>
        </a:solidFill>
      </dgm:spPr>
      <dgm:t>
        <a:bodyPr/>
        <a:lstStyle/>
        <a:p>
          <a:r>
            <a:rPr lang="en-US">
              <a:solidFill>
                <a:schemeClr val="accent2">
                  <a:lumMod val="40000"/>
                  <a:lumOff val="60000"/>
                </a:schemeClr>
              </a:solidFill>
            </a:rPr>
            <a:t>d</a:t>
          </a:r>
        </a:p>
      </dgm:t>
    </dgm:pt>
    <dgm:pt modelId="{0479BA7B-38E3-4AB0-8CD8-7F4FFA52E56B}" type="sibTrans" cxnId="{5D9297C5-2812-42E5-87A4-1D6EBE8D666F}">
      <dgm:prSet/>
      <dgm:spPr/>
      <dgm:t>
        <a:bodyPr/>
        <a:lstStyle/>
        <a:p>
          <a:endParaRPr lang="en-US">
            <a:solidFill>
              <a:schemeClr val="accent2"/>
            </a:solidFill>
          </a:endParaRPr>
        </a:p>
      </dgm:t>
    </dgm:pt>
    <dgm:pt modelId="{D3851F73-F1BD-4DDB-91C6-869D0ACFAF6C}" type="parTrans" cxnId="{5D9297C5-2812-42E5-87A4-1D6EBE8D666F}">
      <dgm:prSet/>
      <dgm:spPr/>
      <dgm:t>
        <a:bodyPr/>
        <a:lstStyle/>
        <a:p>
          <a:endParaRPr lang="en-US">
            <a:solidFill>
              <a:schemeClr val="accent2"/>
            </a:solidFill>
          </a:endParaRPr>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9FC8B4A-0FAB-4C08-A3BD-BD595B7C8303}">
      <dgm:prSet phldrT="[Text]"/>
      <dgm:spPr>
        <a:solidFill>
          <a:schemeClr val="bg1">
            <a:lumMod val="85000"/>
          </a:schemeClr>
        </a:solidFill>
      </dgm:spPr>
      <dgm:t>
        <a:bodyPr/>
        <a:lstStyle/>
        <a:p>
          <a:r>
            <a:rPr lang="en-US">
              <a:solidFill>
                <a:schemeClr val="bg1">
                  <a:lumMod val="85000"/>
                </a:schemeClr>
              </a:solidFill>
            </a:rPr>
            <a:t>d</a:t>
          </a:r>
        </a:p>
      </dgm:t>
    </dgm:pt>
    <dgm:pt modelId="{4BF80E7A-B0FE-4EE0-8103-A8602D7E6503}" type="sibTrans" cxnId="{A526455F-1CC6-46DC-BE62-280CF9865D2D}">
      <dgm:prSet/>
      <dgm:spPr/>
      <dgm:t>
        <a:bodyPr/>
        <a:lstStyle/>
        <a:p>
          <a:endParaRPr lang="en-US">
            <a:solidFill>
              <a:schemeClr val="accent2"/>
            </a:solidFill>
          </a:endParaRPr>
        </a:p>
      </dgm:t>
    </dgm:pt>
    <dgm:pt modelId="{5B2D8249-8A54-46FC-9848-1C0FCEB9CEC2}" type="parTrans" cxnId="{A526455F-1CC6-46DC-BE62-280CF9865D2D}">
      <dgm:prSet/>
      <dgm:spPr/>
      <dgm:t>
        <a:bodyPr/>
        <a:lstStyle/>
        <a:p>
          <a:endParaRPr lang="en-US">
            <a:solidFill>
              <a:schemeClr val="accent2"/>
            </a:solidFill>
          </a:endParaRPr>
        </a:p>
      </dgm:t>
    </dgm:pt>
    <dgm:pt modelId="{8D255288-0A31-42F8-8B0D-99669C7B7942}">
      <dgm:prSet phldrT="[Text]"/>
      <dgm:spPr>
        <a:solidFill>
          <a:schemeClr val="bg1">
            <a:lumMod val="85000"/>
          </a:schemeClr>
        </a:solidFill>
      </dgm:spPr>
      <dgm:t>
        <a:bodyPr/>
        <a:lstStyle/>
        <a:p>
          <a:r>
            <a:rPr lang="en-US">
              <a:solidFill>
                <a:schemeClr val="bg1">
                  <a:lumMod val="85000"/>
                </a:schemeClr>
              </a:solidFill>
            </a:rPr>
            <a:t>d</a:t>
          </a:r>
        </a:p>
      </dgm:t>
    </dgm:pt>
    <dgm:pt modelId="{A70942CC-6732-4079-8B43-16DAC6E2876C}" type="sibTrans" cxnId="{EDE45EB1-5701-4109-809E-C78E85E027E5}">
      <dgm:prSet/>
      <dgm:spPr/>
      <dgm:t>
        <a:bodyPr/>
        <a:lstStyle/>
        <a:p>
          <a:endParaRPr lang="en-US">
            <a:solidFill>
              <a:schemeClr val="accent2"/>
            </a:solidFill>
          </a:endParaRPr>
        </a:p>
      </dgm:t>
    </dgm:pt>
    <dgm:pt modelId="{10BFAF98-A5E5-444C-82C4-770F20C73A55}" type="parTrans" cxnId="{EDE45EB1-5701-4109-809E-C78E85E027E5}">
      <dgm:prSet/>
      <dgm:spPr/>
      <dgm:t>
        <a:bodyPr/>
        <a:lstStyle/>
        <a:p>
          <a:endParaRPr lang="en-US">
            <a:solidFill>
              <a:schemeClr val="accent2"/>
            </a:solidFill>
          </a:endParaRPr>
        </a:p>
      </dgm:t>
    </dgm:pt>
    <dgm:pt modelId="{EE089F7E-C695-4807-B7A1-06F3920047B9}">
      <dgm:prSet phldrT="[Text]"/>
      <dgm:spPr>
        <a:solidFill>
          <a:schemeClr val="accent4"/>
        </a:solidFill>
      </dgm:spPr>
      <dgm:t>
        <a:bodyPr/>
        <a:lstStyle/>
        <a:p>
          <a:r>
            <a:rPr lang="en-US">
              <a:solidFill>
                <a:schemeClr val="accent4"/>
              </a:solidFill>
            </a:rPr>
            <a:t>d</a:t>
          </a:r>
        </a:p>
      </dgm:t>
    </dgm:pt>
    <dgm:pt modelId="{A109D71E-9809-4D90-9505-DECCBE9B7D22}" type="sibTrans" cxnId="{9B49B5B9-8790-49D3-B499-E94E053B0A37}">
      <dgm:prSet/>
      <dgm:spPr/>
      <dgm:t>
        <a:bodyPr/>
        <a:lstStyle/>
        <a:p>
          <a:endParaRPr lang="en-US">
            <a:solidFill>
              <a:schemeClr val="accent2"/>
            </a:solidFill>
          </a:endParaRPr>
        </a:p>
      </dgm:t>
    </dgm:pt>
    <dgm:pt modelId="{06C8F4D0-16C3-4DC7-B283-FAED51E4EFB6}" type="parTrans" cxnId="{9B49B5B9-8790-49D3-B499-E94E053B0A37}">
      <dgm:prSet/>
      <dgm:spPr/>
      <dgm:t>
        <a:bodyPr/>
        <a:lstStyle/>
        <a:p>
          <a:endParaRPr lang="en-US">
            <a:solidFill>
              <a:schemeClr val="accent2"/>
            </a:solidFill>
          </a:endParaRPr>
        </a:p>
      </dgm:t>
    </dgm:pt>
    <dgm:pt modelId="{F1389E60-BF8D-4A3E-A5CD-9008C2625CBD}">
      <dgm:prSet phldrT="[Text]"/>
      <dgm:spPr>
        <a:solidFill>
          <a:schemeClr val="bg1">
            <a:lumMod val="85000"/>
          </a:schemeClr>
        </a:solidFill>
      </dgm:spPr>
      <dgm:t>
        <a:bodyPr/>
        <a:lstStyle/>
        <a:p>
          <a:r>
            <a:rPr lang="en-US">
              <a:solidFill>
                <a:schemeClr val="bg1">
                  <a:lumMod val="85000"/>
                </a:schemeClr>
              </a:solidFill>
            </a:rPr>
            <a:t>d</a:t>
          </a:r>
        </a:p>
      </dgm:t>
    </dgm:pt>
    <dgm:pt modelId="{6FB86750-A3ED-44E7-A690-CFD1D8DE55F3}" type="sibTrans" cxnId="{DD872FE4-935E-4746-9BD0-B506B3599A08}">
      <dgm:prSet/>
      <dgm:spPr/>
      <dgm:t>
        <a:bodyPr/>
        <a:lstStyle/>
        <a:p>
          <a:endParaRPr lang="en-US">
            <a:solidFill>
              <a:schemeClr val="accent2"/>
            </a:solidFill>
          </a:endParaRPr>
        </a:p>
      </dgm:t>
    </dgm:pt>
    <dgm:pt modelId="{218270F5-F508-4F1B-92A9-752AA0952BEC}" type="parTrans" cxnId="{DD872FE4-935E-4746-9BD0-B506B3599A08}">
      <dgm:prSet/>
      <dgm:spPr/>
      <dgm:t>
        <a:bodyPr/>
        <a:lstStyle/>
        <a:p>
          <a:endParaRPr lang="en-US">
            <a:solidFill>
              <a:schemeClr val="accent2"/>
            </a:solidFill>
          </a:endParaRPr>
        </a:p>
      </dgm:t>
    </dgm:pt>
    <dgm:pt modelId="{4C878B95-B71C-453F-9CFF-60879F966EF8}">
      <dgm:prSet phldrT="[Text]"/>
      <dgm:spPr>
        <a:solidFill>
          <a:schemeClr val="bg1">
            <a:lumMod val="85000"/>
          </a:schemeClr>
        </a:solidFill>
      </dgm:spPr>
      <dgm:t>
        <a:bodyPr/>
        <a:lstStyle/>
        <a:p>
          <a:r>
            <a:rPr lang="en-US">
              <a:solidFill>
                <a:schemeClr val="accent2">
                  <a:lumMod val="40000"/>
                  <a:lumOff val="60000"/>
                </a:schemeClr>
              </a:solidFill>
            </a:rPr>
            <a:t>d</a:t>
          </a:r>
        </a:p>
      </dgm:t>
    </dgm:pt>
    <dgm:pt modelId="{0479BA7B-38E3-4AB0-8CD8-7F4FFA52E56B}" type="sibTrans" cxnId="{5D9297C5-2812-42E5-87A4-1D6EBE8D666F}">
      <dgm:prSet/>
      <dgm:spPr/>
      <dgm:t>
        <a:bodyPr/>
        <a:lstStyle/>
        <a:p>
          <a:endParaRPr lang="en-US">
            <a:solidFill>
              <a:schemeClr val="accent2"/>
            </a:solidFill>
          </a:endParaRPr>
        </a:p>
      </dgm:t>
    </dgm:pt>
    <dgm:pt modelId="{D3851F73-F1BD-4DDB-91C6-869D0ACFAF6C}" type="parTrans" cxnId="{5D9297C5-2812-42E5-87A4-1D6EBE8D666F}">
      <dgm:prSet/>
      <dgm:spPr/>
      <dgm:t>
        <a:bodyPr/>
        <a:lstStyle/>
        <a:p>
          <a:endParaRPr lang="en-US">
            <a:solidFill>
              <a:schemeClr val="accent2"/>
            </a:solidFill>
          </a:endParaRPr>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C68F20-50A7-46D9-9EC9-4BAAEDCBB3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1BFCA28-E615-4563-8AC6-8F0E345C30CE}">
      <dgm:prSet phldrT="[Text]" custT="1"/>
      <dgm:spPr>
        <a:solidFill>
          <a:schemeClr val="accent1"/>
        </a:solidFill>
      </dgm:spPr>
      <dgm:t>
        <a:bodyPr/>
        <a:lstStyle/>
        <a:p>
          <a:r>
            <a:rPr lang="en-US" sz="1800"/>
            <a:t>Advisory Group</a:t>
          </a:r>
        </a:p>
      </dgm:t>
    </dgm:pt>
    <dgm:pt modelId="{7D04AE87-6511-466A-B6C2-D1E5B2FE1D2D}" type="parTrans" cxnId="{0209FBFF-A8AC-47F9-9193-53F143373D59}">
      <dgm:prSet/>
      <dgm:spPr/>
      <dgm:t>
        <a:bodyPr/>
        <a:lstStyle/>
        <a:p>
          <a:endParaRPr lang="en-US" sz="1800"/>
        </a:p>
      </dgm:t>
    </dgm:pt>
    <dgm:pt modelId="{96B4A2B6-A1E7-4A8B-AB76-69A5C6307BF5}" type="sibTrans" cxnId="{0209FBFF-A8AC-47F9-9193-53F143373D59}">
      <dgm:prSet/>
      <dgm:spPr/>
      <dgm:t>
        <a:bodyPr/>
        <a:lstStyle/>
        <a:p>
          <a:endParaRPr lang="en-US" sz="1800"/>
        </a:p>
      </dgm:t>
    </dgm:pt>
    <dgm:pt modelId="{2472F9FF-7BEA-47F6-A6F5-42932217864B}">
      <dgm:prSet phldrT="[Text]" custT="1"/>
      <dgm:spPr/>
      <dgm:t>
        <a:bodyPr/>
        <a:lstStyle/>
        <a:p>
          <a:r>
            <a:rPr lang="en-US" sz="1800"/>
            <a:t>Network Partner Workgroup</a:t>
          </a:r>
        </a:p>
      </dgm:t>
    </dgm:pt>
    <dgm:pt modelId="{CCF28386-1C94-417C-A2C7-9DF81E8C85CE}" type="parTrans" cxnId="{1113EB94-4FF6-4E62-82F0-4795F4B19836}">
      <dgm:prSet/>
      <dgm:spPr/>
      <dgm:t>
        <a:bodyPr/>
        <a:lstStyle/>
        <a:p>
          <a:endParaRPr lang="en-US" sz="1800"/>
        </a:p>
      </dgm:t>
    </dgm:pt>
    <dgm:pt modelId="{198340F6-4775-401D-993F-C96BFC6784C4}" type="sibTrans" cxnId="{1113EB94-4FF6-4E62-82F0-4795F4B19836}">
      <dgm:prSet/>
      <dgm:spPr/>
      <dgm:t>
        <a:bodyPr/>
        <a:lstStyle/>
        <a:p>
          <a:endParaRPr lang="en-US" sz="1800"/>
        </a:p>
      </dgm:t>
    </dgm:pt>
    <dgm:pt modelId="{92F4CA22-3BCE-432E-AA56-A7393BE35A6B}">
      <dgm:prSet phldrT="[Text]" custT="1"/>
      <dgm:spPr/>
      <dgm:t>
        <a:bodyPr/>
        <a:lstStyle/>
        <a:p>
          <a:r>
            <a:rPr lang="en-US" sz="1800"/>
            <a:t>Unite Washington Workgroup</a:t>
          </a:r>
        </a:p>
      </dgm:t>
    </dgm:pt>
    <dgm:pt modelId="{37B52E54-FD91-4F3A-8579-4AFBC1C0B195}" type="parTrans" cxnId="{2A685A2E-BDF8-4C48-BA16-5A6060A73119}">
      <dgm:prSet/>
      <dgm:spPr/>
      <dgm:t>
        <a:bodyPr/>
        <a:lstStyle/>
        <a:p>
          <a:endParaRPr lang="en-US" sz="1800"/>
        </a:p>
      </dgm:t>
    </dgm:pt>
    <dgm:pt modelId="{58CDEC8E-7E0D-4DC6-B5F6-27D432522B9A}" type="sibTrans" cxnId="{2A685A2E-BDF8-4C48-BA16-5A6060A73119}">
      <dgm:prSet/>
      <dgm:spPr/>
      <dgm:t>
        <a:bodyPr/>
        <a:lstStyle/>
        <a:p>
          <a:endParaRPr lang="en-US" sz="1800"/>
        </a:p>
      </dgm:t>
    </dgm:pt>
    <dgm:pt modelId="{201D3A24-690F-49A8-8DAE-43F323AC2499}">
      <dgm:prSet phldrT="[Text]" custT="1"/>
      <dgm:spPr/>
      <dgm:t>
        <a:bodyPr/>
        <a:lstStyle/>
        <a:p>
          <a:r>
            <a:rPr lang="en-US" sz="1800"/>
            <a:t>Other Workgroups </a:t>
          </a:r>
          <a:br>
            <a:rPr lang="en-US" sz="1800"/>
          </a:br>
          <a:r>
            <a:rPr lang="en-US" sz="1800"/>
            <a:t>as needed</a:t>
          </a:r>
        </a:p>
      </dgm:t>
    </dgm:pt>
    <dgm:pt modelId="{5BB6D2AB-937F-4CFC-BEDB-3ABFE8BF8B46}" type="parTrans" cxnId="{4F94202C-9F55-4C6D-84B5-14043BD09CB2}">
      <dgm:prSet/>
      <dgm:spPr/>
      <dgm:t>
        <a:bodyPr/>
        <a:lstStyle/>
        <a:p>
          <a:endParaRPr lang="en-US" sz="1800"/>
        </a:p>
      </dgm:t>
    </dgm:pt>
    <dgm:pt modelId="{81AEC65F-E4A0-4E0D-9F12-3B4874EBCCAA}" type="sibTrans" cxnId="{4F94202C-9F55-4C6D-84B5-14043BD09CB2}">
      <dgm:prSet/>
      <dgm:spPr/>
      <dgm:t>
        <a:bodyPr/>
        <a:lstStyle/>
        <a:p>
          <a:endParaRPr lang="en-US" sz="1800"/>
        </a:p>
      </dgm:t>
    </dgm:pt>
    <dgm:pt modelId="{D511630B-D20C-40E8-BA53-E13DB8051C56}">
      <dgm:prSet phldrT="[Text]" custT="1"/>
      <dgm:spPr/>
      <dgm:t>
        <a:bodyPr/>
        <a:lstStyle/>
        <a:p>
          <a:r>
            <a:rPr lang="en-US" sz="1800"/>
            <a:t>Legal, Data &amp; Technology Workgroup</a:t>
          </a:r>
        </a:p>
      </dgm:t>
    </dgm:pt>
    <dgm:pt modelId="{7E043B6C-A5E7-4F56-8C84-5FE3860593FF}" type="parTrans" cxnId="{3CAE6BA0-58E4-4FC1-9725-A7A6078269A6}">
      <dgm:prSet/>
      <dgm:spPr/>
      <dgm:t>
        <a:bodyPr/>
        <a:lstStyle/>
        <a:p>
          <a:endParaRPr lang="en-US" sz="1800"/>
        </a:p>
      </dgm:t>
    </dgm:pt>
    <dgm:pt modelId="{9B81C4D7-3CE2-45F4-B534-93C29EC649E2}" type="sibTrans" cxnId="{3CAE6BA0-58E4-4FC1-9725-A7A6078269A6}">
      <dgm:prSet/>
      <dgm:spPr/>
      <dgm:t>
        <a:bodyPr/>
        <a:lstStyle/>
        <a:p>
          <a:endParaRPr lang="en-US" sz="1800"/>
        </a:p>
      </dgm:t>
    </dgm:pt>
    <dgm:pt modelId="{950AAE4E-1F07-4E68-8263-DE668DF7EFFC}" type="pres">
      <dgm:prSet presAssocID="{EEC68F20-50A7-46D9-9EC9-4BAAEDCBB356}" presName="hierChild1" presStyleCnt="0">
        <dgm:presLayoutVars>
          <dgm:orgChart val="1"/>
          <dgm:chPref val="1"/>
          <dgm:dir/>
          <dgm:animOne val="branch"/>
          <dgm:animLvl val="lvl"/>
          <dgm:resizeHandles/>
        </dgm:presLayoutVars>
      </dgm:prSet>
      <dgm:spPr/>
    </dgm:pt>
    <dgm:pt modelId="{8939250C-8129-4D26-89B6-03E0FEF80A3C}" type="pres">
      <dgm:prSet presAssocID="{31BFCA28-E615-4563-8AC6-8F0E345C30CE}" presName="hierRoot1" presStyleCnt="0">
        <dgm:presLayoutVars>
          <dgm:hierBranch val="init"/>
        </dgm:presLayoutVars>
      </dgm:prSet>
      <dgm:spPr/>
    </dgm:pt>
    <dgm:pt modelId="{33526654-AC57-428E-916C-BD46BFEC272F}" type="pres">
      <dgm:prSet presAssocID="{31BFCA28-E615-4563-8AC6-8F0E345C30CE}" presName="rootComposite1" presStyleCnt="0"/>
      <dgm:spPr/>
    </dgm:pt>
    <dgm:pt modelId="{62F15334-3B99-4F83-97C1-EC25F5C1BF07}" type="pres">
      <dgm:prSet presAssocID="{31BFCA28-E615-4563-8AC6-8F0E345C30CE}" presName="rootText1" presStyleLbl="node0" presStyleIdx="0" presStyleCnt="1">
        <dgm:presLayoutVars>
          <dgm:chPref val="3"/>
        </dgm:presLayoutVars>
      </dgm:prSet>
      <dgm:spPr/>
    </dgm:pt>
    <dgm:pt modelId="{5BBA5942-7632-4A44-B761-993253B062D2}" type="pres">
      <dgm:prSet presAssocID="{31BFCA28-E615-4563-8AC6-8F0E345C30CE}" presName="rootConnector1" presStyleLbl="node1" presStyleIdx="0" presStyleCnt="0"/>
      <dgm:spPr/>
    </dgm:pt>
    <dgm:pt modelId="{A3AF6FD1-7880-4BFE-80CD-058947653929}" type="pres">
      <dgm:prSet presAssocID="{31BFCA28-E615-4563-8AC6-8F0E345C30CE}" presName="hierChild2" presStyleCnt="0"/>
      <dgm:spPr/>
    </dgm:pt>
    <dgm:pt modelId="{BFCC2739-D042-437B-8245-5E5C1B4FD86A}" type="pres">
      <dgm:prSet presAssocID="{CCF28386-1C94-417C-A2C7-9DF81E8C85CE}" presName="Name37" presStyleLbl="parChTrans1D2" presStyleIdx="0" presStyleCnt="4"/>
      <dgm:spPr/>
    </dgm:pt>
    <dgm:pt modelId="{BAF9AB65-6BCE-4261-BC6A-FC19A5AEB74B}" type="pres">
      <dgm:prSet presAssocID="{2472F9FF-7BEA-47F6-A6F5-42932217864B}" presName="hierRoot2" presStyleCnt="0">
        <dgm:presLayoutVars>
          <dgm:hierBranch val="init"/>
        </dgm:presLayoutVars>
      </dgm:prSet>
      <dgm:spPr/>
    </dgm:pt>
    <dgm:pt modelId="{AD5BF714-4470-487B-8BEC-34D54A5B6822}" type="pres">
      <dgm:prSet presAssocID="{2472F9FF-7BEA-47F6-A6F5-42932217864B}" presName="rootComposite" presStyleCnt="0"/>
      <dgm:spPr/>
    </dgm:pt>
    <dgm:pt modelId="{26979716-A927-46D0-BD32-42E27322768C}" type="pres">
      <dgm:prSet presAssocID="{2472F9FF-7BEA-47F6-A6F5-42932217864B}" presName="rootText" presStyleLbl="node2" presStyleIdx="0" presStyleCnt="4">
        <dgm:presLayoutVars>
          <dgm:chPref val="3"/>
        </dgm:presLayoutVars>
      </dgm:prSet>
      <dgm:spPr/>
    </dgm:pt>
    <dgm:pt modelId="{F089CFCE-03AD-475B-9CF1-9E94415DD7E7}" type="pres">
      <dgm:prSet presAssocID="{2472F9FF-7BEA-47F6-A6F5-42932217864B}" presName="rootConnector" presStyleLbl="node2" presStyleIdx="0" presStyleCnt="4"/>
      <dgm:spPr/>
    </dgm:pt>
    <dgm:pt modelId="{062E403D-7A2A-4EFC-B68B-09F07964357A}" type="pres">
      <dgm:prSet presAssocID="{2472F9FF-7BEA-47F6-A6F5-42932217864B}" presName="hierChild4" presStyleCnt="0"/>
      <dgm:spPr/>
    </dgm:pt>
    <dgm:pt modelId="{ECD896B9-62A8-4535-BBF8-3333F2577EA0}" type="pres">
      <dgm:prSet presAssocID="{2472F9FF-7BEA-47F6-A6F5-42932217864B}" presName="hierChild5" presStyleCnt="0"/>
      <dgm:spPr/>
    </dgm:pt>
    <dgm:pt modelId="{557AF490-4421-4D6D-99C3-4C3CD7799A06}" type="pres">
      <dgm:prSet presAssocID="{7E043B6C-A5E7-4F56-8C84-5FE3860593FF}" presName="Name37" presStyleLbl="parChTrans1D2" presStyleIdx="1" presStyleCnt="4"/>
      <dgm:spPr/>
    </dgm:pt>
    <dgm:pt modelId="{6C523E5E-DE8D-4D36-9E39-420DBD838446}" type="pres">
      <dgm:prSet presAssocID="{D511630B-D20C-40E8-BA53-E13DB8051C56}" presName="hierRoot2" presStyleCnt="0">
        <dgm:presLayoutVars>
          <dgm:hierBranch val="init"/>
        </dgm:presLayoutVars>
      </dgm:prSet>
      <dgm:spPr/>
    </dgm:pt>
    <dgm:pt modelId="{3F6ACE72-617D-4610-A4C1-7327FFAD8DCA}" type="pres">
      <dgm:prSet presAssocID="{D511630B-D20C-40E8-BA53-E13DB8051C56}" presName="rootComposite" presStyleCnt="0"/>
      <dgm:spPr/>
    </dgm:pt>
    <dgm:pt modelId="{40E074BF-7FD5-47F1-8C72-0D50E88DA9D6}" type="pres">
      <dgm:prSet presAssocID="{D511630B-D20C-40E8-BA53-E13DB8051C56}" presName="rootText" presStyleLbl="node2" presStyleIdx="1" presStyleCnt="4">
        <dgm:presLayoutVars>
          <dgm:chPref val="3"/>
        </dgm:presLayoutVars>
      </dgm:prSet>
      <dgm:spPr/>
    </dgm:pt>
    <dgm:pt modelId="{9688FAAE-6AB3-4C94-9C2D-EECF77212FEF}" type="pres">
      <dgm:prSet presAssocID="{D511630B-D20C-40E8-BA53-E13DB8051C56}" presName="rootConnector" presStyleLbl="node2" presStyleIdx="1" presStyleCnt="4"/>
      <dgm:spPr/>
    </dgm:pt>
    <dgm:pt modelId="{FF9CD701-0E98-4A0D-9D13-65B1104DF3CB}" type="pres">
      <dgm:prSet presAssocID="{D511630B-D20C-40E8-BA53-E13DB8051C56}" presName="hierChild4" presStyleCnt="0"/>
      <dgm:spPr/>
    </dgm:pt>
    <dgm:pt modelId="{D9291162-0C71-4B0A-BC87-32D83FA1D7C7}" type="pres">
      <dgm:prSet presAssocID="{D511630B-D20C-40E8-BA53-E13DB8051C56}" presName="hierChild5" presStyleCnt="0"/>
      <dgm:spPr/>
    </dgm:pt>
    <dgm:pt modelId="{976CD3F2-41F1-470D-9F91-1994E78690E4}" type="pres">
      <dgm:prSet presAssocID="{37B52E54-FD91-4F3A-8579-4AFBC1C0B195}" presName="Name37" presStyleLbl="parChTrans1D2" presStyleIdx="2" presStyleCnt="4"/>
      <dgm:spPr/>
    </dgm:pt>
    <dgm:pt modelId="{11528059-BC9A-42D0-8906-0D0B3C4C0E62}" type="pres">
      <dgm:prSet presAssocID="{92F4CA22-3BCE-432E-AA56-A7393BE35A6B}" presName="hierRoot2" presStyleCnt="0">
        <dgm:presLayoutVars>
          <dgm:hierBranch val="init"/>
        </dgm:presLayoutVars>
      </dgm:prSet>
      <dgm:spPr/>
    </dgm:pt>
    <dgm:pt modelId="{E4091666-3F41-43A1-97E7-14D2E4C59B5F}" type="pres">
      <dgm:prSet presAssocID="{92F4CA22-3BCE-432E-AA56-A7393BE35A6B}" presName="rootComposite" presStyleCnt="0"/>
      <dgm:spPr/>
    </dgm:pt>
    <dgm:pt modelId="{36EE65D5-6911-4F2E-A33A-1A99CD05B2F6}" type="pres">
      <dgm:prSet presAssocID="{92F4CA22-3BCE-432E-AA56-A7393BE35A6B}" presName="rootText" presStyleLbl="node2" presStyleIdx="2" presStyleCnt="4">
        <dgm:presLayoutVars>
          <dgm:chPref val="3"/>
        </dgm:presLayoutVars>
      </dgm:prSet>
      <dgm:spPr/>
    </dgm:pt>
    <dgm:pt modelId="{1AA5E88D-CC7D-464B-933F-5E2F6E4C3FF2}" type="pres">
      <dgm:prSet presAssocID="{92F4CA22-3BCE-432E-AA56-A7393BE35A6B}" presName="rootConnector" presStyleLbl="node2" presStyleIdx="2" presStyleCnt="4"/>
      <dgm:spPr/>
    </dgm:pt>
    <dgm:pt modelId="{5AFADE43-2564-49DE-B0E7-2BFDCC95A5F1}" type="pres">
      <dgm:prSet presAssocID="{92F4CA22-3BCE-432E-AA56-A7393BE35A6B}" presName="hierChild4" presStyleCnt="0"/>
      <dgm:spPr/>
    </dgm:pt>
    <dgm:pt modelId="{C13CEE37-9B7D-4F6C-A8A7-BD06FB2EA490}" type="pres">
      <dgm:prSet presAssocID="{92F4CA22-3BCE-432E-AA56-A7393BE35A6B}" presName="hierChild5" presStyleCnt="0"/>
      <dgm:spPr/>
    </dgm:pt>
    <dgm:pt modelId="{57E46FAD-46E1-4A91-8B04-026413A30296}" type="pres">
      <dgm:prSet presAssocID="{5BB6D2AB-937F-4CFC-BEDB-3ABFE8BF8B46}" presName="Name37" presStyleLbl="parChTrans1D2" presStyleIdx="3" presStyleCnt="4"/>
      <dgm:spPr/>
    </dgm:pt>
    <dgm:pt modelId="{D8DFEE03-12F4-4341-93F6-BE774B36D0E5}" type="pres">
      <dgm:prSet presAssocID="{201D3A24-690F-49A8-8DAE-43F323AC2499}" presName="hierRoot2" presStyleCnt="0">
        <dgm:presLayoutVars>
          <dgm:hierBranch val="init"/>
        </dgm:presLayoutVars>
      </dgm:prSet>
      <dgm:spPr/>
    </dgm:pt>
    <dgm:pt modelId="{083142F7-DF70-4EE4-9AC9-FF3E233A0193}" type="pres">
      <dgm:prSet presAssocID="{201D3A24-690F-49A8-8DAE-43F323AC2499}" presName="rootComposite" presStyleCnt="0"/>
      <dgm:spPr/>
    </dgm:pt>
    <dgm:pt modelId="{6C58B034-E475-4DDD-970B-1EB823121854}" type="pres">
      <dgm:prSet presAssocID="{201D3A24-690F-49A8-8DAE-43F323AC2499}" presName="rootText" presStyleLbl="node2" presStyleIdx="3" presStyleCnt="4">
        <dgm:presLayoutVars>
          <dgm:chPref val="3"/>
        </dgm:presLayoutVars>
      </dgm:prSet>
      <dgm:spPr/>
    </dgm:pt>
    <dgm:pt modelId="{B2DB64EE-14F6-4AEA-9607-CF732D3FD5D1}" type="pres">
      <dgm:prSet presAssocID="{201D3A24-690F-49A8-8DAE-43F323AC2499}" presName="rootConnector" presStyleLbl="node2" presStyleIdx="3" presStyleCnt="4"/>
      <dgm:spPr/>
    </dgm:pt>
    <dgm:pt modelId="{0D46D84C-9D00-465D-8A75-EB5AE46D5732}" type="pres">
      <dgm:prSet presAssocID="{201D3A24-690F-49A8-8DAE-43F323AC2499}" presName="hierChild4" presStyleCnt="0"/>
      <dgm:spPr/>
    </dgm:pt>
    <dgm:pt modelId="{54745E98-444C-41D7-A8B2-8FEDEE89E7ED}" type="pres">
      <dgm:prSet presAssocID="{201D3A24-690F-49A8-8DAE-43F323AC2499}" presName="hierChild5" presStyleCnt="0"/>
      <dgm:spPr/>
    </dgm:pt>
    <dgm:pt modelId="{A8C4FE3D-8DB3-4384-8A7B-7CFE9574F958}" type="pres">
      <dgm:prSet presAssocID="{31BFCA28-E615-4563-8AC6-8F0E345C30CE}" presName="hierChild3" presStyleCnt="0"/>
      <dgm:spPr/>
    </dgm:pt>
  </dgm:ptLst>
  <dgm:cxnLst>
    <dgm:cxn modelId="{13AF270D-4EEF-45C7-AB1E-07E2D36899DC}" type="presOf" srcId="{92F4CA22-3BCE-432E-AA56-A7393BE35A6B}" destId="{36EE65D5-6911-4F2E-A33A-1A99CD05B2F6}" srcOrd="0" destOrd="0" presId="urn:microsoft.com/office/officeart/2005/8/layout/orgChart1"/>
    <dgm:cxn modelId="{9BC2E02B-4F8D-4266-886A-FD6711A99212}" type="presOf" srcId="{201D3A24-690F-49A8-8DAE-43F323AC2499}" destId="{6C58B034-E475-4DDD-970B-1EB823121854}" srcOrd="0" destOrd="0" presId="urn:microsoft.com/office/officeart/2005/8/layout/orgChart1"/>
    <dgm:cxn modelId="{4F94202C-9F55-4C6D-84B5-14043BD09CB2}" srcId="{31BFCA28-E615-4563-8AC6-8F0E345C30CE}" destId="{201D3A24-690F-49A8-8DAE-43F323AC2499}" srcOrd="3" destOrd="0" parTransId="{5BB6D2AB-937F-4CFC-BEDB-3ABFE8BF8B46}" sibTransId="{81AEC65F-E4A0-4E0D-9F12-3B4874EBCCAA}"/>
    <dgm:cxn modelId="{2A685A2E-BDF8-4C48-BA16-5A6060A73119}" srcId="{31BFCA28-E615-4563-8AC6-8F0E345C30CE}" destId="{92F4CA22-3BCE-432E-AA56-A7393BE35A6B}" srcOrd="2" destOrd="0" parTransId="{37B52E54-FD91-4F3A-8579-4AFBC1C0B195}" sibTransId="{58CDEC8E-7E0D-4DC6-B5F6-27D432522B9A}"/>
    <dgm:cxn modelId="{58DEC042-7BDF-4D4A-AA97-9B8756E13466}" type="presOf" srcId="{2472F9FF-7BEA-47F6-A6F5-42932217864B}" destId="{26979716-A927-46D0-BD32-42E27322768C}" srcOrd="0" destOrd="0" presId="urn:microsoft.com/office/officeart/2005/8/layout/orgChart1"/>
    <dgm:cxn modelId="{BCB41263-4EEE-442A-B419-D639ACE999B7}" type="presOf" srcId="{92F4CA22-3BCE-432E-AA56-A7393BE35A6B}" destId="{1AA5E88D-CC7D-464B-933F-5E2F6E4C3FF2}" srcOrd="1" destOrd="0" presId="urn:microsoft.com/office/officeart/2005/8/layout/orgChart1"/>
    <dgm:cxn modelId="{A2654D71-A659-4BEA-957B-6530D62DF8FA}" type="presOf" srcId="{CCF28386-1C94-417C-A2C7-9DF81E8C85CE}" destId="{BFCC2739-D042-437B-8245-5E5C1B4FD86A}" srcOrd="0" destOrd="0" presId="urn:microsoft.com/office/officeart/2005/8/layout/orgChart1"/>
    <dgm:cxn modelId="{816E8171-78C9-4F76-B50E-6FF0886022F5}" type="presOf" srcId="{7E043B6C-A5E7-4F56-8C84-5FE3860593FF}" destId="{557AF490-4421-4D6D-99C3-4C3CD7799A06}" srcOrd="0" destOrd="0" presId="urn:microsoft.com/office/officeart/2005/8/layout/orgChart1"/>
    <dgm:cxn modelId="{B83F4C77-D236-4E5A-8B32-CB8EC8D3DEF5}" type="presOf" srcId="{5BB6D2AB-937F-4CFC-BEDB-3ABFE8BF8B46}" destId="{57E46FAD-46E1-4A91-8B04-026413A30296}" srcOrd="0" destOrd="0" presId="urn:microsoft.com/office/officeart/2005/8/layout/orgChart1"/>
    <dgm:cxn modelId="{7C563285-62E2-4C2F-B2E4-3A5076100AB8}" type="presOf" srcId="{EEC68F20-50A7-46D9-9EC9-4BAAEDCBB356}" destId="{950AAE4E-1F07-4E68-8263-DE668DF7EFFC}" srcOrd="0" destOrd="0" presId="urn:microsoft.com/office/officeart/2005/8/layout/orgChart1"/>
    <dgm:cxn modelId="{A174688B-CE0F-49B6-A8F4-271CA9D9570D}" type="presOf" srcId="{31BFCA28-E615-4563-8AC6-8F0E345C30CE}" destId="{5BBA5942-7632-4A44-B761-993253B062D2}" srcOrd="1" destOrd="0" presId="urn:microsoft.com/office/officeart/2005/8/layout/orgChart1"/>
    <dgm:cxn modelId="{1113EB94-4FF6-4E62-82F0-4795F4B19836}" srcId="{31BFCA28-E615-4563-8AC6-8F0E345C30CE}" destId="{2472F9FF-7BEA-47F6-A6F5-42932217864B}" srcOrd="0" destOrd="0" parTransId="{CCF28386-1C94-417C-A2C7-9DF81E8C85CE}" sibTransId="{198340F6-4775-401D-993F-C96BFC6784C4}"/>
    <dgm:cxn modelId="{E97E359E-D874-4569-8745-CD78E8AD79F8}" type="presOf" srcId="{2472F9FF-7BEA-47F6-A6F5-42932217864B}" destId="{F089CFCE-03AD-475B-9CF1-9E94415DD7E7}" srcOrd="1" destOrd="0" presId="urn:microsoft.com/office/officeart/2005/8/layout/orgChart1"/>
    <dgm:cxn modelId="{3CAE6BA0-58E4-4FC1-9725-A7A6078269A6}" srcId="{31BFCA28-E615-4563-8AC6-8F0E345C30CE}" destId="{D511630B-D20C-40E8-BA53-E13DB8051C56}" srcOrd="1" destOrd="0" parTransId="{7E043B6C-A5E7-4F56-8C84-5FE3860593FF}" sibTransId="{9B81C4D7-3CE2-45F4-B534-93C29EC649E2}"/>
    <dgm:cxn modelId="{11BEB2D5-6174-4186-A7A6-771FB1A904B2}" type="presOf" srcId="{31BFCA28-E615-4563-8AC6-8F0E345C30CE}" destId="{62F15334-3B99-4F83-97C1-EC25F5C1BF07}" srcOrd="0" destOrd="0" presId="urn:microsoft.com/office/officeart/2005/8/layout/orgChart1"/>
    <dgm:cxn modelId="{5598C9DC-8962-4752-9E0C-3C56BB854019}" type="presOf" srcId="{201D3A24-690F-49A8-8DAE-43F323AC2499}" destId="{B2DB64EE-14F6-4AEA-9607-CF732D3FD5D1}" srcOrd="1" destOrd="0" presId="urn:microsoft.com/office/officeart/2005/8/layout/orgChart1"/>
    <dgm:cxn modelId="{869BC4E0-483D-4B06-8CFA-20B1857E9A5B}" type="presOf" srcId="{37B52E54-FD91-4F3A-8579-4AFBC1C0B195}" destId="{976CD3F2-41F1-470D-9F91-1994E78690E4}" srcOrd="0" destOrd="0" presId="urn:microsoft.com/office/officeart/2005/8/layout/orgChart1"/>
    <dgm:cxn modelId="{228398EF-1A68-4B0F-95ED-00872E54DB1A}" type="presOf" srcId="{D511630B-D20C-40E8-BA53-E13DB8051C56}" destId="{40E074BF-7FD5-47F1-8C72-0D50E88DA9D6}" srcOrd="0" destOrd="0" presId="urn:microsoft.com/office/officeart/2005/8/layout/orgChart1"/>
    <dgm:cxn modelId="{41BA8BF2-2F2F-4DC0-BCFF-563FCD93A4C2}" type="presOf" srcId="{D511630B-D20C-40E8-BA53-E13DB8051C56}" destId="{9688FAAE-6AB3-4C94-9C2D-EECF77212FEF}" srcOrd="1" destOrd="0" presId="urn:microsoft.com/office/officeart/2005/8/layout/orgChart1"/>
    <dgm:cxn modelId="{0209FBFF-A8AC-47F9-9193-53F143373D59}" srcId="{EEC68F20-50A7-46D9-9EC9-4BAAEDCBB356}" destId="{31BFCA28-E615-4563-8AC6-8F0E345C30CE}" srcOrd="0" destOrd="0" parTransId="{7D04AE87-6511-466A-B6C2-D1E5B2FE1D2D}" sibTransId="{96B4A2B6-A1E7-4A8B-AB76-69A5C6307BF5}"/>
    <dgm:cxn modelId="{592C63D7-6343-4BEE-9CA0-7CCAF40407BF}" type="presParOf" srcId="{950AAE4E-1F07-4E68-8263-DE668DF7EFFC}" destId="{8939250C-8129-4D26-89B6-03E0FEF80A3C}" srcOrd="0" destOrd="0" presId="urn:microsoft.com/office/officeart/2005/8/layout/orgChart1"/>
    <dgm:cxn modelId="{3918B3C0-3A76-441F-8A2E-88B1D0DF38EF}" type="presParOf" srcId="{8939250C-8129-4D26-89B6-03E0FEF80A3C}" destId="{33526654-AC57-428E-916C-BD46BFEC272F}" srcOrd="0" destOrd="0" presId="urn:microsoft.com/office/officeart/2005/8/layout/orgChart1"/>
    <dgm:cxn modelId="{8D359E14-162D-4DAD-9D6E-346E2D134328}" type="presParOf" srcId="{33526654-AC57-428E-916C-BD46BFEC272F}" destId="{62F15334-3B99-4F83-97C1-EC25F5C1BF07}" srcOrd="0" destOrd="0" presId="urn:microsoft.com/office/officeart/2005/8/layout/orgChart1"/>
    <dgm:cxn modelId="{25053619-BF1E-43AB-AD62-5BD67069CF57}" type="presParOf" srcId="{33526654-AC57-428E-916C-BD46BFEC272F}" destId="{5BBA5942-7632-4A44-B761-993253B062D2}" srcOrd="1" destOrd="0" presId="urn:microsoft.com/office/officeart/2005/8/layout/orgChart1"/>
    <dgm:cxn modelId="{8C6DD408-3CFC-4C20-8761-65357A5C3471}" type="presParOf" srcId="{8939250C-8129-4D26-89B6-03E0FEF80A3C}" destId="{A3AF6FD1-7880-4BFE-80CD-058947653929}" srcOrd="1" destOrd="0" presId="urn:microsoft.com/office/officeart/2005/8/layout/orgChart1"/>
    <dgm:cxn modelId="{449CFDB1-C27E-4AD7-A80A-77F25B5E00E2}" type="presParOf" srcId="{A3AF6FD1-7880-4BFE-80CD-058947653929}" destId="{BFCC2739-D042-437B-8245-5E5C1B4FD86A}" srcOrd="0" destOrd="0" presId="urn:microsoft.com/office/officeart/2005/8/layout/orgChart1"/>
    <dgm:cxn modelId="{A4FA0D1E-FE66-48EF-AFA6-7799960255B9}" type="presParOf" srcId="{A3AF6FD1-7880-4BFE-80CD-058947653929}" destId="{BAF9AB65-6BCE-4261-BC6A-FC19A5AEB74B}" srcOrd="1" destOrd="0" presId="urn:microsoft.com/office/officeart/2005/8/layout/orgChart1"/>
    <dgm:cxn modelId="{28F1009F-6583-4C35-A1F8-302CDF5058D6}" type="presParOf" srcId="{BAF9AB65-6BCE-4261-BC6A-FC19A5AEB74B}" destId="{AD5BF714-4470-487B-8BEC-34D54A5B6822}" srcOrd="0" destOrd="0" presId="urn:microsoft.com/office/officeart/2005/8/layout/orgChart1"/>
    <dgm:cxn modelId="{0E83C624-1A9B-4B5A-8C81-C37DEA9CBFB8}" type="presParOf" srcId="{AD5BF714-4470-487B-8BEC-34D54A5B6822}" destId="{26979716-A927-46D0-BD32-42E27322768C}" srcOrd="0" destOrd="0" presId="urn:microsoft.com/office/officeart/2005/8/layout/orgChart1"/>
    <dgm:cxn modelId="{05614FE6-997A-4E97-8EA6-74E9C790B467}" type="presParOf" srcId="{AD5BF714-4470-487B-8BEC-34D54A5B6822}" destId="{F089CFCE-03AD-475B-9CF1-9E94415DD7E7}" srcOrd="1" destOrd="0" presId="urn:microsoft.com/office/officeart/2005/8/layout/orgChart1"/>
    <dgm:cxn modelId="{8368C974-1A32-485F-B65B-3A9BE4B43A74}" type="presParOf" srcId="{BAF9AB65-6BCE-4261-BC6A-FC19A5AEB74B}" destId="{062E403D-7A2A-4EFC-B68B-09F07964357A}" srcOrd="1" destOrd="0" presId="urn:microsoft.com/office/officeart/2005/8/layout/orgChart1"/>
    <dgm:cxn modelId="{5FF3439B-2D3D-46BF-ABBD-D099A362EA77}" type="presParOf" srcId="{BAF9AB65-6BCE-4261-BC6A-FC19A5AEB74B}" destId="{ECD896B9-62A8-4535-BBF8-3333F2577EA0}" srcOrd="2" destOrd="0" presId="urn:microsoft.com/office/officeart/2005/8/layout/orgChart1"/>
    <dgm:cxn modelId="{937A9CC4-3566-40B8-8D3C-A62B96DD8978}" type="presParOf" srcId="{A3AF6FD1-7880-4BFE-80CD-058947653929}" destId="{557AF490-4421-4D6D-99C3-4C3CD7799A06}" srcOrd="2" destOrd="0" presId="urn:microsoft.com/office/officeart/2005/8/layout/orgChart1"/>
    <dgm:cxn modelId="{C1DB399A-223C-44E6-BF9F-6C72D4DBBCD0}" type="presParOf" srcId="{A3AF6FD1-7880-4BFE-80CD-058947653929}" destId="{6C523E5E-DE8D-4D36-9E39-420DBD838446}" srcOrd="3" destOrd="0" presId="urn:microsoft.com/office/officeart/2005/8/layout/orgChart1"/>
    <dgm:cxn modelId="{44F873F3-35F7-431C-A985-3DF5BE22510C}" type="presParOf" srcId="{6C523E5E-DE8D-4D36-9E39-420DBD838446}" destId="{3F6ACE72-617D-4610-A4C1-7327FFAD8DCA}" srcOrd="0" destOrd="0" presId="urn:microsoft.com/office/officeart/2005/8/layout/orgChart1"/>
    <dgm:cxn modelId="{E474C4F2-7D6F-46D8-904B-95291C4BC795}" type="presParOf" srcId="{3F6ACE72-617D-4610-A4C1-7327FFAD8DCA}" destId="{40E074BF-7FD5-47F1-8C72-0D50E88DA9D6}" srcOrd="0" destOrd="0" presId="urn:microsoft.com/office/officeart/2005/8/layout/orgChart1"/>
    <dgm:cxn modelId="{43002704-92D1-4D35-AF05-11392CDE308B}" type="presParOf" srcId="{3F6ACE72-617D-4610-A4C1-7327FFAD8DCA}" destId="{9688FAAE-6AB3-4C94-9C2D-EECF77212FEF}" srcOrd="1" destOrd="0" presId="urn:microsoft.com/office/officeart/2005/8/layout/orgChart1"/>
    <dgm:cxn modelId="{944145F4-5169-4B24-BB88-266B0C4870FA}" type="presParOf" srcId="{6C523E5E-DE8D-4D36-9E39-420DBD838446}" destId="{FF9CD701-0E98-4A0D-9D13-65B1104DF3CB}" srcOrd="1" destOrd="0" presId="urn:microsoft.com/office/officeart/2005/8/layout/orgChart1"/>
    <dgm:cxn modelId="{AC686B59-D29E-4D1F-9D13-A2E6BB057E0A}" type="presParOf" srcId="{6C523E5E-DE8D-4D36-9E39-420DBD838446}" destId="{D9291162-0C71-4B0A-BC87-32D83FA1D7C7}" srcOrd="2" destOrd="0" presId="urn:microsoft.com/office/officeart/2005/8/layout/orgChart1"/>
    <dgm:cxn modelId="{9488D2A0-AE68-428B-8490-BF71D8C277DE}" type="presParOf" srcId="{A3AF6FD1-7880-4BFE-80CD-058947653929}" destId="{976CD3F2-41F1-470D-9F91-1994E78690E4}" srcOrd="4" destOrd="0" presId="urn:microsoft.com/office/officeart/2005/8/layout/orgChart1"/>
    <dgm:cxn modelId="{A57D10AE-2622-4A62-96AA-86DA587CA6A8}" type="presParOf" srcId="{A3AF6FD1-7880-4BFE-80CD-058947653929}" destId="{11528059-BC9A-42D0-8906-0D0B3C4C0E62}" srcOrd="5" destOrd="0" presId="urn:microsoft.com/office/officeart/2005/8/layout/orgChart1"/>
    <dgm:cxn modelId="{CF2E6154-8106-4F00-BFD7-4DEB3A8F45F0}" type="presParOf" srcId="{11528059-BC9A-42D0-8906-0D0B3C4C0E62}" destId="{E4091666-3F41-43A1-97E7-14D2E4C59B5F}" srcOrd="0" destOrd="0" presId="urn:microsoft.com/office/officeart/2005/8/layout/orgChart1"/>
    <dgm:cxn modelId="{81CFF076-30C1-46D7-9FD8-ABD5F3DEF77D}" type="presParOf" srcId="{E4091666-3F41-43A1-97E7-14D2E4C59B5F}" destId="{36EE65D5-6911-4F2E-A33A-1A99CD05B2F6}" srcOrd="0" destOrd="0" presId="urn:microsoft.com/office/officeart/2005/8/layout/orgChart1"/>
    <dgm:cxn modelId="{0B2FFCC0-BF34-479E-8C74-CEF61EFA95DE}" type="presParOf" srcId="{E4091666-3F41-43A1-97E7-14D2E4C59B5F}" destId="{1AA5E88D-CC7D-464B-933F-5E2F6E4C3FF2}" srcOrd="1" destOrd="0" presId="urn:microsoft.com/office/officeart/2005/8/layout/orgChart1"/>
    <dgm:cxn modelId="{CA60A127-8E83-4D0F-856F-62B41BE82F47}" type="presParOf" srcId="{11528059-BC9A-42D0-8906-0D0B3C4C0E62}" destId="{5AFADE43-2564-49DE-B0E7-2BFDCC95A5F1}" srcOrd="1" destOrd="0" presId="urn:microsoft.com/office/officeart/2005/8/layout/orgChart1"/>
    <dgm:cxn modelId="{AAB0CD89-CE19-4D5C-BEE3-F35E04C6F4EC}" type="presParOf" srcId="{11528059-BC9A-42D0-8906-0D0B3C4C0E62}" destId="{C13CEE37-9B7D-4F6C-A8A7-BD06FB2EA490}" srcOrd="2" destOrd="0" presId="urn:microsoft.com/office/officeart/2005/8/layout/orgChart1"/>
    <dgm:cxn modelId="{388BC429-57C6-4B2F-81E6-4A62B3476EE5}" type="presParOf" srcId="{A3AF6FD1-7880-4BFE-80CD-058947653929}" destId="{57E46FAD-46E1-4A91-8B04-026413A30296}" srcOrd="6" destOrd="0" presId="urn:microsoft.com/office/officeart/2005/8/layout/orgChart1"/>
    <dgm:cxn modelId="{F2A32386-DE03-480B-9EA8-5629159B6A1E}" type="presParOf" srcId="{A3AF6FD1-7880-4BFE-80CD-058947653929}" destId="{D8DFEE03-12F4-4341-93F6-BE774B36D0E5}" srcOrd="7" destOrd="0" presId="urn:microsoft.com/office/officeart/2005/8/layout/orgChart1"/>
    <dgm:cxn modelId="{EDB72EC4-F855-4876-B767-2582B49B16B1}" type="presParOf" srcId="{D8DFEE03-12F4-4341-93F6-BE774B36D0E5}" destId="{083142F7-DF70-4EE4-9AC9-FF3E233A0193}" srcOrd="0" destOrd="0" presId="urn:microsoft.com/office/officeart/2005/8/layout/orgChart1"/>
    <dgm:cxn modelId="{061373D2-B008-4CA7-A01A-A182E7DE19E9}" type="presParOf" srcId="{083142F7-DF70-4EE4-9AC9-FF3E233A0193}" destId="{6C58B034-E475-4DDD-970B-1EB823121854}" srcOrd="0" destOrd="0" presId="urn:microsoft.com/office/officeart/2005/8/layout/orgChart1"/>
    <dgm:cxn modelId="{85DF178C-E1F8-4BF2-9E81-4728E74AF778}" type="presParOf" srcId="{083142F7-DF70-4EE4-9AC9-FF3E233A0193}" destId="{B2DB64EE-14F6-4AEA-9607-CF732D3FD5D1}" srcOrd="1" destOrd="0" presId="urn:microsoft.com/office/officeart/2005/8/layout/orgChart1"/>
    <dgm:cxn modelId="{93642B6A-DDA6-4376-B92F-6A1B4ED48B28}" type="presParOf" srcId="{D8DFEE03-12F4-4341-93F6-BE774B36D0E5}" destId="{0D46D84C-9D00-465D-8A75-EB5AE46D5732}" srcOrd="1" destOrd="0" presId="urn:microsoft.com/office/officeart/2005/8/layout/orgChart1"/>
    <dgm:cxn modelId="{55002923-5C77-41ED-BE6A-7C3B0720797E}" type="presParOf" srcId="{D8DFEE03-12F4-4341-93F6-BE774B36D0E5}" destId="{54745E98-444C-41D7-A8B2-8FEDEE89E7ED}" srcOrd="2" destOrd="0" presId="urn:microsoft.com/office/officeart/2005/8/layout/orgChart1"/>
    <dgm:cxn modelId="{71252E84-FA8A-41B0-B6A0-178755766F8D}" type="presParOf" srcId="{8939250C-8129-4D26-89B6-03E0FEF80A3C}" destId="{A8C4FE3D-8DB3-4384-8A7B-7CFE9574F95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8FEFCE-26B2-42AC-8E15-EEFBB5425D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9FC8B4A-0FAB-4C08-A3BD-BD595B7C8303}">
      <dgm:prSet phldrT="[Text]"/>
      <dgm:spPr>
        <a:solidFill>
          <a:schemeClr val="bg1">
            <a:lumMod val="85000"/>
          </a:schemeClr>
        </a:solidFill>
      </dgm:spPr>
      <dgm:t>
        <a:bodyPr/>
        <a:lstStyle/>
        <a:p>
          <a:r>
            <a:rPr lang="en-US">
              <a:solidFill>
                <a:schemeClr val="bg1">
                  <a:lumMod val="85000"/>
                </a:schemeClr>
              </a:solidFill>
            </a:rPr>
            <a:t>d</a:t>
          </a:r>
        </a:p>
      </dgm:t>
    </dgm:pt>
    <dgm:pt modelId="{4BF80E7A-B0FE-4EE0-8103-A8602D7E6503}" type="sibTrans" cxnId="{A526455F-1CC6-46DC-BE62-280CF9865D2D}">
      <dgm:prSet/>
      <dgm:spPr/>
      <dgm:t>
        <a:bodyPr/>
        <a:lstStyle/>
        <a:p>
          <a:endParaRPr lang="en-US">
            <a:solidFill>
              <a:schemeClr val="accent2"/>
            </a:solidFill>
          </a:endParaRPr>
        </a:p>
      </dgm:t>
    </dgm:pt>
    <dgm:pt modelId="{5B2D8249-8A54-46FC-9848-1C0FCEB9CEC2}" type="parTrans" cxnId="{A526455F-1CC6-46DC-BE62-280CF9865D2D}">
      <dgm:prSet/>
      <dgm:spPr/>
      <dgm:t>
        <a:bodyPr/>
        <a:lstStyle/>
        <a:p>
          <a:endParaRPr lang="en-US">
            <a:solidFill>
              <a:schemeClr val="accent2"/>
            </a:solidFill>
          </a:endParaRPr>
        </a:p>
      </dgm:t>
    </dgm:pt>
    <dgm:pt modelId="{8D255288-0A31-42F8-8B0D-99669C7B7942}">
      <dgm:prSet phldrT="[Text]"/>
      <dgm:spPr>
        <a:solidFill>
          <a:schemeClr val="bg1">
            <a:lumMod val="85000"/>
          </a:schemeClr>
        </a:solidFill>
      </dgm:spPr>
      <dgm:t>
        <a:bodyPr/>
        <a:lstStyle/>
        <a:p>
          <a:r>
            <a:rPr lang="en-US">
              <a:solidFill>
                <a:schemeClr val="bg1">
                  <a:lumMod val="85000"/>
                </a:schemeClr>
              </a:solidFill>
            </a:rPr>
            <a:t>d</a:t>
          </a:r>
        </a:p>
      </dgm:t>
    </dgm:pt>
    <dgm:pt modelId="{A70942CC-6732-4079-8B43-16DAC6E2876C}" type="sibTrans" cxnId="{EDE45EB1-5701-4109-809E-C78E85E027E5}">
      <dgm:prSet/>
      <dgm:spPr/>
      <dgm:t>
        <a:bodyPr/>
        <a:lstStyle/>
        <a:p>
          <a:endParaRPr lang="en-US">
            <a:solidFill>
              <a:schemeClr val="accent2"/>
            </a:solidFill>
          </a:endParaRPr>
        </a:p>
      </dgm:t>
    </dgm:pt>
    <dgm:pt modelId="{10BFAF98-A5E5-444C-82C4-770F20C73A55}" type="parTrans" cxnId="{EDE45EB1-5701-4109-809E-C78E85E027E5}">
      <dgm:prSet/>
      <dgm:spPr/>
      <dgm:t>
        <a:bodyPr/>
        <a:lstStyle/>
        <a:p>
          <a:endParaRPr lang="en-US">
            <a:solidFill>
              <a:schemeClr val="accent2"/>
            </a:solidFill>
          </a:endParaRPr>
        </a:p>
      </dgm:t>
    </dgm:pt>
    <dgm:pt modelId="{EE089F7E-C695-4807-B7A1-06F3920047B9}">
      <dgm:prSet phldrT="[Text]"/>
      <dgm:spPr>
        <a:solidFill>
          <a:schemeClr val="bg1">
            <a:lumMod val="85000"/>
          </a:schemeClr>
        </a:solidFill>
      </dgm:spPr>
      <dgm:t>
        <a:bodyPr/>
        <a:lstStyle/>
        <a:p>
          <a:r>
            <a:rPr lang="en-US">
              <a:solidFill>
                <a:schemeClr val="bg1">
                  <a:lumMod val="85000"/>
                </a:schemeClr>
              </a:solidFill>
            </a:rPr>
            <a:t>d</a:t>
          </a:r>
        </a:p>
      </dgm:t>
    </dgm:pt>
    <dgm:pt modelId="{A109D71E-9809-4D90-9505-DECCBE9B7D22}" type="sibTrans" cxnId="{9B49B5B9-8790-49D3-B499-E94E053B0A37}">
      <dgm:prSet/>
      <dgm:spPr/>
      <dgm:t>
        <a:bodyPr/>
        <a:lstStyle/>
        <a:p>
          <a:endParaRPr lang="en-US">
            <a:solidFill>
              <a:schemeClr val="accent2"/>
            </a:solidFill>
          </a:endParaRPr>
        </a:p>
      </dgm:t>
    </dgm:pt>
    <dgm:pt modelId="{06C8F4D0-16C3-4DC7-B283-FAED51E4EFB6}" type="parTrans" cxnId="{9B49B5B9-8790-49D3-B499-E94E053B0A37}">
      <dgm:prSet/>
      <dgm:spPr/>
      <dgm:t>
        <a:bodyPr/>
        <a:lstStyle/>
        <a:p>
          <a:endParaRPr lang="en-US">
            <a:solidFill>
              <a:schemeClr val="accent2"/>
            </a:solidFill>
          </a:endParaRPr>
        </a:p>
      </dgm:t>
    </dgm:pt>
    <dgm:pt modelId="{F1389E60-BF8D-4A3E-A5CD-9008C2625CBD}">
      <dgm:prSet phldrT="[Text]"/>
      <dgm:spPr>
        <a:solidFill>
          <a:schemeClr val="accent5"/>
        </a:solidFill>
      </dgm:spPr>
      <dgm:t>
        <a:bodyPr/>
        <a:lstStyle/>
        <a:p>
          <a:r>
            <a:rPr lang="en-US">
              <a:solidFill>
                <a:schemeClr val="accent5"/>
              </a:solidFill>
            </a:rPr>
            <a:t>d</a:t>
          </a:r>
        </a:p>
      </dgm:t>
    </dgm:pt>
    <dgm:pt modelId="{6FB86750-A3ED-44E7-A690-CFD1D8DE55F3}" type="sibTrans" cxnId="{DD872FE4-935E-4746-9BD0-B506B3599A08}">
      <dgm:prSet/>
      <dgm:spPr/>
      <dgm:t>
        <a:bodyPr/>
        <a:lstStyle/>
        <a:p>
          <a:endParaRPr lang="en-US">
            <a:solidFill>
              <a:schemeClr val="accent2"/>
            </a:solidFill>
          </a:endParaRPr>
        </a:p>
      </dgm:t>
    </dgm:pt>
    <dgm:pt modelId="{218270F5-F508-4F1B-92A9-752AA0952BEC}" type="parTrans" cxnId="{DD872FE4-935E-4746-9BD0-B506B3599A08}">
      <dgm:prSet/>
      <dgm:spPr/>
      <dgm:t>
        <a:bodyPr/>
        <a:lstStyle/>
        <a:p>
          <a:endParaRPr lang="en-US">
            <a:solidFill>
              <a:schemeClr val="accent2"/>
            </a:solidFill>
          </a:endParaRPr>
        </a:p>
      </dgm:t>
    </dgm:pt>
    <dgm:pt modelId="{4C878B95-B71C-453F-9CFF-60879F966EF8}">
      <dgm:prSet phldrT="[Text]"/>
      <dgm:spPr>
        <a:solidFill>
          <a:schemeClr val="bg1">
            <a:lumMod val="85000"/>
          </a:schemeClr>
        </a:solidFill>
      </dgm:spPr>
      <dgm:t>
        <a:bodyPr/>
        <a:lstStyle/>
        <a:p>
          <a:r>
            <a:rPr lang="en-US">
              <a:solidFill>
                <a:schemeClr val="accent2">
                  <a:lumMod val="40000"/>
                  <a:lumOff val="60000"/>
                </a:schemeClr>
              </a:solidFill>
            </a:rPr>
            <a:t>d</a:t>
          </a:r>
        </a:p>
      </dgm:t>
    </dgm:pt>
    <dgm:pt modelId="{0479BA7B-38E3-4AB0-8CD8-7F4FFA52E56B}" type="sibTrans" cxnId="{5D9297C5-2812-42E5-87A4-1D6EBE8D666F}">
      <dgm:prSet/>
      <dgm:spPr/>
      <dgm:t>
        <a:bodyPr/>
        <a:lstStyle/>
        <a:p>
          <a:endParaRPr lang="en-US">
            <a:solidFill>
              <a:schemeClr val="accent2"/>
            </a:solidFill>
          </a:endParaRPr>
        </a:p>
      </dgm:t>
    </dgm:pt>
    <dgm:pt modelId="{D3851F73-F1BD-4DDB-91C6-869D0ACFAF6C}" type="parTrans" cxnId="{5D9297C5-2812-42E5-87A4-1D6EBE8D666F}">
      <dgm:prSet/>
      <dgm:spPr/>
      <dgm:t>
        <a:bodyPr/>
        <a:lstStyle/>
        <a:p>
          <a:endParaRPr lang="en-US">
            <a:solidFill>
              <a:schemeClr val="accent2"/>
            </a:solidFill>
          </a:endParaRPr>
        </a:p>
      </dgm:t>
    </dgm:pt>
    <dgm:pt modelId="{12FF08B0-C473-41EC-9417-DDFCEB265F06}" type="pres">
      <dgm:prSet presAssocID="{828FEFCE-26B2-42AC-8E15-EEFBB5425DA2}" presName="diagram" presStyleCnt="0">
        <dgm:presLayoutVars>
          <dgm:chMax val="1"/>
          <dgm:dir/>
          <dgm:animLvl val="ctr"/>
          <dgm:resizeHandles val="exact"/>
        </dgm:presLayoutVars>
      </dgm:prSet>
      <dgm:spPr/>
    </dgm:pt>
    <dgm:pt modelId="{58A0A5B6-91E3-4F90-8089-6AECC8A99EB9}" type="pres">
      <dgm:prSet presAssocID="{828FEFCE-26B2-42AC-8E15-EEFBB5425DA2}" presName="matrix" presStyleCnt="0"/>
      <dgm:spPr/>
    </dgm:pt>
    <dgm:pt modelId="{3D0BB018-983F-400F-A6E4-950BB899CEB2}" type="pres">
      <dgm:prSet presAssocID="{828FEFCE-26B2-42AC-8E15-EEFBB5425DA2}" presName="tile1" presStyleLbl="node1" presStyleIdx="0" presStyleCnt="4"/>
      <dgm:spPr/>
    </dgm:pt>
    <dgm:pt modelId="{2EC70356-26C9-4FB8-9AC3-242A043174CA}" type="pres">
      <dgm:prSet presAssocID="{828FEFCE-26B2-42AC-8E15-EEFBB5425DA2}" presName="tile1text" presStyleLbl="node1" presStyleIdx="0" presStyleCnt="4">
        <dgm:presLayoutVars>
          <dgm:chMax val="0"/>
          <dgm:chPref val="0"/>
          <dgm:bulletEnabled val="1"/>
        </dgm:presLayoutVars>
      </dgm:prSet>
      <dgm:spPr/>
    </dgm:pt>
    <dgm:pt modelId="{52DD1FB2-764A-4C0A-9197-0E78757E1F95}" type="pres">
      <dgm:prSet presAssocID="{828FEFCE-26B2-42AC-8E15-EEFBB5425DA2}" presName="tile2" presStyleLbl="node1" presStyleIdx="1" presStyleCnt="4"/>
      <dgm:spPr/>
    </dgm:pt>
    <dgm:pt modelId="{8474A5D7-BB52-461C-8AC3-348219F230C8}" type="pres">
      <dgm:prSet presAssocID="{828FEFCE-26B2-42AC-8E15-EEFBB5425DA2}" presName="tile2text" presStyleLbl="node1" presStyleIdx="1" presStyleCnt="4">
        <dgm:presLayoutVars>
          <dgm:chMax val="0"/>
          <dgm:chPref val="0"/>
          <dgm:bulletEnabled val="1"/>
        </dgm:presLayoutVars>
      </dgm:prSet>
      <dgm:spPr/>
    </dgm:pt>
    <dgm:pt modelId="{85C4837D-1EDB-46DD-88BD-286C2653A717}" type="pres">
      <dgm:prSet presAssocID="{828FEFCE-26B2-42AC-8E15-EEFBB5425DA2}" presName="tile3" presStyleLbl="node1" presStyleIdx="2" presStyleCnt="4"/>
      <dgm:spPr/>
    </dgm:pt>
    <dgm:pt modelId="{2498A9B4-D036-47FF-8FA6-0FDBC8213304}" type="pres">
      <dgm:prSet presAssocID="{828FEFCE-26B2-42AC-8E15-EEFBB5425DA2}" presName="tile3text" presStyleLbl="node1" presStyleIdx="2" presStyleCnt="4">
        <dgm:presLayoutVars>
          <dgm:chMax val="0"/>
          <dgm:chPref val="0"/>
          <dgm:bulletEnabled val="1"/>
        </dgm:presLayoutVars>
      </dgm:prSet>
      <dgm:spPr/>
    </dgm:pt>
    <dgm:pt modelId="{A953A63D-3444-4CC3-B041-62086AB08DC1}" type="pres">
      <dgm:prSet presAssocID="{828FEFCE-26B2-42AC-8E15-EEFBB5425DA2}" presName="tile4" presStyleLbl="node1" presStyleIdx="3" presStyleCnt="4"/>
      <dgm:spPr/>
    </dgm:pt>
    <dgm:pt modelId="{D272C875-C011-4431-B47E-495A88D0C3C0}" type="pres">
      <dgm:prSet presAssocID="{828FEFCE-26B2-42AC-8E15-EEFBB5425DA2}" presName="tile4text" presStyleLbl="node1" presStyleIdx="3" presStyleCnt="4">
        <dgm:presLayoutVars>
          <dgm:chMax val="0"/>
          <dgm:chPref val="0"/>
          <dgm:bulletEnabled val="1"/>
        </dgm:presLayoutVars>
      </dgm:prSet>
      <dgm:spPr/>
    </dgm:pt>
    <dgm:pt modelId="{524AE042-F543-411A-BEB0-59F7FFA2DCEA}" type="pres">
      <dgm:prSet presAssocID="{828FEFCE-26B2-42AC-8E15-EEFBB5425DA2}" presName="centerTile" presStyleLbl="fgShp" presStyleIdx="0" presStyleCnt="1">
        <dgm:presLayoutVars>
          <dgm:chMax val="0"/>
          <dgm:chPref val="0"/>
        </dgm:presLayoutVars>
      </dgm:prSet>
      <dgm:spPr/>
    </dgm:pt>
  </dgm:ptLst>
  <dgm:cxnLst>
    <dgm:cxn modelId="{7150E830-6362-4479-8A9E-FF6720FAC6E1}" type="presOf" srcId="{79FC8B4A-0FAB-4C08-A3BD-BD595B7C8303}" destId="{3D0BB018-983F-400F-A6E4-950BB899CEB2}" srcOrd="0" destOrd="0" presId="urn:microsoft.com/office/officeart/2005/8/layout/matrix1"/>
    <dgm:cxn modelId="{A526455F-1CC6-46DC-BE62-280CF9865D2D}" srcId="{4C878B95-B71C-453F-9CFF-60879F966EF8}" destId="{79FC8B4A-0FAB-4C08-A3BD-BD595B7C8303}" srcOrd="0" destOrd="0" parTransId="{5B2D8249-8A54-46FC-9848-1C0FCEB9CEC2}" sibTransId="{4BF80E7A-B0FE-4EE0-8103-A8602D7E6503}"/>
    <dgm:cxn modelId="{6C097661-6E6E-4E25-A820-B47F20E7B6A5}" type="presOf" srcId="{79FC8B4A-0FAB-4C08-A3BD-BD595B7C8303}" destId="{2EC70356-26C9-4FB8-9AC3-242A043174CA}" srcOrd="1" destOrd="0" presId="urn:microsoft.com/office/officeart/2005/8/layout/matrix1"/>
    <dgm:cxn modelId="{BE2DC565-3992-4C7A-AEA2-F7FCCD6F5F9C}" type="presOf" srcId="{4C878B95-B71C-453F-9CFF-60879F966EF8}" destId="{524AE042-F543-411A-BEB0-59F7FFA2DCEA}" srcOrd="0" destOrd="0" presId="urn:microsoft.com/office/officeart/2005/8/layout/matrix1"/>
    <dgm:cxn modelId="{D5086C53-F302-4359-83FD-CEFF69C7A0FE}" type="presOf" srcId="{EE089F7E-C695-4807-B7A1-06F3920047B9}" destId="{85C4837D-1EDB-46DD-88BD-286C2653A717}" srcOrd="0" destOrd="0" presId="urn:microsoft.com/office/officeart/2005/8/layout/matrix1"/>
    <dgm:cxn modelId="{4FA68086-E229-4ECA-9C94-D3A33ECE73DD}" type="presOf" srcId="{8D255288-0A31-42F8-8B0D-99669C7B7942}" destId="{8474A5D7-BB52-461C-8AC3-348219F230C8}" srcOrd="1" destOrd="0" presId="urn:microsoft.com/office/officeart/2005/8/layout/matrix1"/>
    <dgm:cxn modelId="{6BBA2B8B-C788-4A98-8F9E-967DB5B82026}" type="presOf" srcId="{8D255288-0A31-42F8-8B0D-99669C7B7942}" destId="{52DD1FB2-764A-4C0A-9197-0E78757E1F95}" srcOrd="0" destOrd="0" presId="urn:microsoft.com/office/officeart/2005/8/layout/matrix1"/>
    <dgm:cxn modelId="{2662128C-4D1D-4950-9D91-57428EA39A6A}" type="presOf" srcId="{F1389E60-BF8D-4A3E-A5CD-9008C2625CBD}" destId="{A953A63D-3444-4CC3-B041-62086AB08DC1}" srcOrd="0" destOrd="0" presId="urn:microsoft.com/office/officeart/2005/8/layout/matrix1"/>
    <dgm:cxn modelId="{EDE45EB1-5701-4109-809E-C78E85E027E5}" srcId="{4C878B95-B71C-453F-9CFF-60879F966EF8}" destId="{8D255288-0A31-42F8-8B0D-99669C7B7942}" srcOrd="1" destOrd="0" parTransId="{10BFAF98-A5E5-444C-82C4-770F20C73A55}" sibTransId="{A70942CC-6732-4079-8B43-16DAC6E2876C}"/>
    <dgm:cxn modelId="{9B49B5B9-8790-49D3-B499-E94E053B0A37}" srcId="{4C878B95-B71C-453F-9CFF-60879F966EF8}" destId="{EE089F7E-C695-4807-B7A1-06F3920047B9}" srcOrd="2" destOrd="0" parTransId="{06C8F4D0-16C3-4DC7-B283-FAED51E4EFB6}" sibTransId="{A109D71E-9809-4D90-9505-DECCBE9B7D22}"/>
    <dgm:cxn modelId="{5D9297C5-2812-42E5-87A4-1D6EBE8D666F}" srcId="{828FEFCE-26B2-42AC-8E15-EEFBB5425DA2}" destId="{4C878B95-B71C-453F-9CFF-60879F966EF8}" srcOrd="0" destOrd="0" parTransId="{D3851F73-F1BD-4DDB-91C6-869D0ACFAF6C}" sibTransId="{0479BA7B-38E3-4AB0-8CD8-7F4FFA52E56B}"/>
    <dgm:cxn modelId="{CB81EFC5-071C-4B78-8660-BA6472B99231}" type="presOf" srcId="{EE089F7E-C695-4807-B7A1-06F3920047B9}" destId="{2498A9B4-D036-47FF-8FA6-0FDBC8213304}" srcOrd="1" destOrd="0" presId="urn:microsoft.com/office/officeart/2005/8/layout/matrix1"/>
    <dgm:cxn modelId="{0BF28BCB-A261-45C4-B4DB-16CE4FB99755}" type="presOf" srcId="{828FEFCE-26B2-42AC-8E15-EEFBB5425DA2}" destId="{12FF08B0-C473-41EC-9417-DDFCEB265F06}" srcOrd="0" destOrd="0" presId="urn:microsoft.com/office/officeart/2005/8/layout/matrix1"/>
    <dgm:cxn modelId="{DD872FE4-935E-4746-9BD0-B506B3599A08}" srcId="{4C878B95-B71C-453F-9CFF-60879F966EF8}" destId="{F1389E60-BF8D-4A3E-A5CD-9008C2625CBD}" srcOrd="3" destOrd="0" parTransId="{218270F5-F508-4F1B-92A9-752AA0952BEC}" sibTransId="{6FB86750-A3ED-44E7-A690-CFD1D8DE55F3}"/>
    <dgm:cxn modelId="{CBEAADED-D55F-43AC-8F21-639B716DFDDA}" type="presOf" srcId="{F1389E60-BF8D-4A3E-A5CD-9008C2625CBD}" destId="{D272C875-C011-4431-B47E-495A88D0C3C0}" srcOrd="1" destOrd="0" presId="urn:microsoft.com/office/officeart/2005/8/layout/matrix1"/>
    <dgm:cxn modelId="{C02E45AF-D2B5-44F5-92F5-89B6AA5F9F46}" type="presParOf" srcId="{12FF08B0-C473-41EC-9417-DDFCEB265F06}" destId="{58A0A5B6-91E3-4F90-8089-6AECC8A99EB9}" srcOrd="0" destOrd="0" presId="urn:microsoft.com/office/officeart/2005/8/layout/matrix1"/>
    <dgm:cxn modelId="{CD937FAC-CC93-4E5A-BCD2-DD41ED7F13A5}" type="presParOf" srcId="{58A0A5B6-91E3-4F90-8089-6AECC8A99EB9}" destId="{3D0BB018-983F-400F-A6E4-950BB899CEB2}" srcOrd="0" destOrd="0" presId="urn:microsoft.com/office/officeart/2005/8/layout/matrix1"/>
    <dgm:cxn modelId="{93062F6E-58E5-4C80-B914-05C4CDEDC54F}" type="presParOf" srcId="{58A0A5B6-91E3-4F90-8089-6AECC8A99EB9}" destId="{2EC70356-26C9-4FB8-9AC3-242A043174CA}" srcOrd="1" destOrd="0" presId="urn:microsoft.com/office/officeart/2005/8/layout/matrix1"/>
    <dgm:cxn modelId="{6D90EA75-F82C-439D-8039-3895F97085D0}" type="presParOf" srcId="{58A0A5B6-91E3-4F90-8089-6AECC8A99EB9}" destId="{52DD1FB2-764A-4C0A-9197-0E78757E1F95}" srcOrd="2" destOrd="0" presId="urn:microsoft.com/office/officeart/2005/8/layout/matrix1"/>
    <dgm:cxn modelId="{5B317437-BE0A-4A42-AF14-52395A211698}" type="presParOf" srcId="{58A0A5B6-91E3-4F90-8089-6AECC8A99EB9}" destId="{8474A5D7-BB52-461C-8AC3-348219F230C8}" srcOrd="3" destOrd="0" presId="urn:microsoft.com/office/officeart/2005/8/layout/matrix1"/>
    <dgm:cxn modelId="{EB2F2F79-4A66-435F-8901-E2A8B8DACDC9}" type="presParOf" srcId="{58A0A5B6-91E3-4F90-8089-6AECC8A99EB9}" destId="{85C4837D-1EDB-46DD-88BD-286C2653A717}" srcOrd="4" destOrd="0" presId="urn:microsoft.com/office/officeart/2005/8/layout/matrix1"/>
    <dgm:cxn modelId="{CB8CEBB8-F913-41C6-AB82-17DDF0A0FCE2}" type="presParOf" srcId="{58A0A5B6-91E3-4F90-8089-6AECC8A99EB9}" destId="{2498A9B4-D036-47FF-8FA6-0FDBC8213304}" srcOrd="5" destOrd="0" presId="urn:microsoft.com/office/officeart/2005/8/layout/matrix1"/>
    <dgm:cxn modelId="{5C51F15C-D03B-48AC-BF48-8F143B6FCFFC}" type="presParOf" srcId="{58A0A5B6-91E3-4F90-8089-6AECC8A99EB9}" destId="{A953A63D-3444-4CC3-B041-62086AB08DC1}" srcOrd="6" destOrd="0" presId="urn:microsoft.com/office/officeart/2005/8/layout/matrix1"/>
    <dgm:cxn modelId="{6E483871-8E90-4826-829C-07C426420990}" type="presParOf" srcId="{58A0A5B6-91E3-4F90-8089-6AECC8A99EB9}" destId="{D272C875-C011-4431-B47E-495A88D0C3C0}" srcOrd="7" destOrd="0" presId="urn:microsoft.com/office/officeart/2005/8/layout/matrix1"/>
    <dgm:cxn modelId="{5E8F85B1-C442-4A37-84F6-9B00CA7A95BD}" type="presParOf" srcId="{12FF08B0-C473-41EC-9417-DDFCEB265F06}" destId="{524AE042-F543-411A-BEB0-59F7FFA2DCEA}"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51382-EBD5-9A4B-9425-D1AB9AD2BFBD}">
      <dsp:nvSpPr>
        <dsp:cNvPr id="0" name=""/>
        <dsp:cNvSpPr/>
      </dsp:nvSpPr>
      <dsp:spPr>
        <a:xfrm>
          <a:off x="1061953" y="60112"/>
          <a:ext cx="1851620" cy="1851302"/>
        </a:xfrm>
        <a:prstGeom prst="ellipse">
          <a:avLst/>
        </a:prstGeom>
        <a:solidFill>
          <a:schemeClr val="accent3">
            <a:alpha val="46000"/>
          </a:schemeClr>
        </a:solidFill>
        <a:ln w="15875"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275602" y="309326"/>
        <a:ext cx="1424323" cy="587432"/>
      </dsp:txXfrm>
    </dsp:sp>
    <dsp:sp modelId="{5907FD52-4ACB-B940-88D5-47BB189459B8}">
      <dsp:nvSpPr>
        <dsp:cNvPr id="0" name=""/>
        <dsp:cNvSpPr/>
      </dsp:nvSpPr>
      <dsp:spPr>
        <a:xfrm>
          <a:off x="3944554" y="71568"/>
          <a:ext cx="1851620" cy="1851620"/>
        </a:xfrm>
        <a:prstGeom prst="ellipse">
          <a:avLst/>
        </a:prstGeom>
        <a:solidFill>
          <a:schemeClr val="accent3">
            <a:alpha val="46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941580" y="285216"/>
        <a:ext cx="712161" cy="1424323"/>
      </dsp:txXfrm>
    </dsp:sp>
    <dsp:sp modelId="{1A0486C7-1E17-2141-BFCE-0653EA34D395}">
      <dsp:nvSpPr>
        <dsp:cNvPr id="0" name=""/>
        <dsp:cNvSpPr/>
      </dsp:nvSpPr>
      <dsp:spPr>
        <a:xfrm>
          <a:off x="2493679" y="2121892"/>
          <a:ext cx="1851620" cy="1851620"/>
        </a:xfrm>
        <a:prstGeom prst="ellipse">
          <a:avLst/>
        </a:prstGeom>
        <a:solidFill>
          <a:schemeClr val="accent3">
            <a:alpha val="46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2707328" y="3136723"/>
        <a:ext cx="1424323" cy="587533"/>
      </dsp:txXfrm>
    </dsp:sp>
    <dsp:sp modelId="{499ABFF1-6DA4-3441-8F0D-5361E8B22D71}">
      <dsp:nvSpPr>
        <dsp:cNvPr id="0" name=""/>
        <dsp:cNvSpPr/>
      </dsp:nvSpPr>
      <dsp:spPr>
        <a:xfrm>
          <a:off x="2235980" y="427706"/>
          <a:ext cx="2263112" cy="2263112"/>
        </a:xfrm>
        <a:prstGeom prst="ellipse">
          <a:avLst/>
        </a:prstGeom>
        <a:solidFill>
          <a:schemeClr val="accent5">
            <a:alpha val="86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410066" y="688834"/>
        <a:ext cx="870427" cy="1740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677333" y="-677333"/>
          <a:ext cx="2709333" cy="40640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Equity and community-focused</a:t>
          </a:r>
        </a:p>
      </dsp:txBody>
      <dsp:txXfrm rot="5400000">
        <a:off x="-1" y="1"/>
        <a:ext cx="4064000" cy="2032000"/>
      </dsp:txXfrm>
    </dsp:sp>
    <dsp:sp modelId="{52DD1FB2-764A-4C0A-9197-0E78757E1F95}">
      <dsp:nvSpPr>
        <dsp:cNvPr id="0" name=""/>
        <dsp:cNvSpPr/>
      </dsp:nvSpPr>
      <dsp:spPr>
        <a:xfrm>
          <a:off x="4064000" y="0"/>
          <a:ext cx="4064000" cy="2709333"/>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Community </a:t>
          </a:r>
          <a:br>
            <a:rPr lang="en-US" sz="2500" kern="1200" dirty="0"/>
          </a:br>
          <a:r>
            <a:rPr lang="en-US" sz="2500" kern="1200" dirty="0"/>
            <a:t>co-designed</a:t>
          </a:r>
        </a:p>
      </dsp:txBody>
      <dsp:txXfrm>
        <a:off x="4064000" y="0"/>
        <a:ext cx="4064000" cy="2032000"/>
      </dsp:txXfrm>
    </dsp:sp>
    <dsp:sp modelId="{85C4837D-1EDB-46DD-88BD-286C2653A717}">
      <dsp:nvSpPr>
        <dsp:cNvPr id="0" name=""/>
        <dsp:cNvSpPr/>
      </dsp:nvSpPr>
      <dsp:spPr>
        <a:xfrm rot="10800000">
          <a:off x="0" y="2709333"/>
          <a:ext cx="4064000" cy="2709333"/>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Unified and </a:t>
          </a:r>
          <a:br>
            <a:rPr lang="en-US" sz="2500" kern="1200" dirty="0"/>
          </a:br>
          <a:r>
            <a:rPr lang="en-US" sz="2500" kern="1200" dirty="0"/>
            <a:t>interoperable</a:t>
          </a:r>
        </a:p>
      </dsp:txBody>
      <dsp:txXfrm rot="10800000">
        <a:off x="0" y="3386666"/>
        <a:ext cx="4064000" cy="2032000"/>
      </dsp:txXfrm>
    </dsp:sp>
    <dsp:sp modelId="{A953A63D-3444-4CC3-B041-62086AB08DC1}">
      <dsp:nvSpPr>
        <dsp:cNvPr id="0" name=""/>
        <dsp:cNvSpPr/>
      </dsp:nvSpPr>
      <dsp:spPr>
        <a:xfrm rot="5400000">
          <a:off x="4741333" y="2032000"/>
          <a:ext cx="2709333" cy="40640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Community-led governance structure</a:t>
          </a:r>
        </a:p>
      </dsp:txBody>
      <dsp:txXfrm rot="-5400000">
        <a:off x="4063999" y="3386666"/>
        <a:ext cx="4064000" cy="2032000"/>
      </dsp:txXfrm>
    </dsp:sp>
    <dsp:sp modelId="{524AE042-F543-411A-BEB0-59F7FFA2DCEA}">
      <dsp:nvSpPr>
        <dsp:cNvPr id="0" name=""/>
        <dsp:cNvSpPr/>
      </dsp:nvSpPr>
      <dsp:spPr>
        <a:xfrm>
          <a:off x="2844799" y="2032000"/>
          <a:ext cx="2438400" cy="1354666"/>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Connect2 Community Network</a:t>
          </a:r>
        </a:p>
      </dsp:txBody>
      <dsp:txXfrm>
        <a:off x="2910928" y="2098129"/>
        <a:ext cx="2306142" cy="1222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55169" y="-55169"/>
          <a:ext cx="266263" cy="376603"/>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solidFill>
            </a:rPr>
            <a:t>d</a:t>
          </a:r>
        </a:p>
      </dsp:txBody>
      <dsp:txXfrm rot="5400000">
        <a:off x="-1" y="1"/>
        <a:ext cx="376603" cy="199697"/>
      </dsp:txXfrm>
    </dsp:sp>
    <dsp:sp modelId="{52DD1FB2-764A-4C0A-9197-0E78757E1F95}">
      <dsp:nvSpPr>
        <dsp:cNvPr id="0" name=""/>
        <dsp:cNvSpPr/>
      </dsp:nvSpPr>
      <dsp:spPr>
        <a:xfrm>
          <a:off x="376603" y="0"/>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a:off x="376603" y="0"/>
        <a:ext cx="376603" cy="199697"/>
      </dsp:txXfrm>
    </dsp:sp>
    <dsp:sp modelId="{85C4837D-1EDB-46DD-88BD-286C2653A717}">
      <dsp:nvSpPr>
        <dsp:cNvPr id="0" name=""/>
        <dsp:cNvSpPr/>
      </dsp:nvSpPr>
      <dsp:spPr>
        <a:xfrm rot="10800000">
          <a:off x="0" y="266263"/>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10800000">
        <a:off x="0" y="332829"/>
        <a:ext cx="376603" cy="199697"/>
      </dsp:txXfrm>
    </dsp:sp>
    <dsp:sp modelId="{A953A63D-3444-4CC3-B041-62086AB08DC1}">
      <dsp:nvSpPr>
        <dsp:cNvPr id="0" name=""/>
        <dsp:cNvSpPr/>
      </dsp:nvSpPr>
      <dsp:spPr>
        <a:xfrm rot="5400000">
          <a:off x="431772" y="211093"/>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376602" y="332829"/>
        <a:ext cx="376603" cy="199697"/>
      </dsp:txXfrm>
    </dsp:sp>
    <dsp:sp modelId="{524AE042-F543-411A-BEB0-59F7FFA2DCEA}">
      <dsp:nvSpPr>
        <dsp:cNvPr id="0" name=""/>
        <dsp:cNvSpPr/>
      </dsp:nvSpPr>
      <dsp:spPr>
        <a:xfrm>
          <a:off x="263622" y="199697"/>
          <a:ext cx="225961" cy="13313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lumMod val="40000"/>
                  <a:lumOff val="60000"/>
                </a:schemeClr>
              </a:solidFill>
            </a:rPr>
            <a:t>d</a:t>
          </a:r>
        </a:p>
      </dsp:txBody>
      <dsp:txXfrm>
        <a:off x="270121" y="206196"/>
        <a:ext cx="212963" cy="120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55169" y="-55169"/>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1" y="1"/>
        <a:ext cx="376603" cy="199697"/>
      </dsp:txXfrm>
    </dsp:sp>
    <dsp:sp modelId="{52DD1FB2-764A-4C0A-9197-0E78757E1F95}">
      <dsp:nvSpPr>
        <dsp:cNvPr id="0" name=""/>
        <dsp:cNvSpPr/>
      </dsp:nvSpPr>
      <dsp:spPr>
        <a:xfrm>
          <a:off x="376603" y="0"/>
          <a:ext cx="376603" cy="266263"/>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3"/>
              </a:solidFill>
            </a:rPr>
            <a:t>d</a:t>
          </a:r>
        </a:p>
      </dsp:txBody>
      <dsp:txXfrm>
        <a:off x="376603" y="0"/>
        <a:ext cx="376603" cy="199697"/>
      </dsp:txXfrm>
    </dsp:sp>
    <dsp:sp modelId="{85C4837D-1EDB-46DD-88BD-286C2653A717}">
      <dsp:nvSpPr>
        <dsp:cNvPr id="0" name=""/>
        <dsp:cNvSpPr/>
      </dsp:nvSpPr>
      <dsp:spPr>
        <a:xfrm rot="10800000">
          <a:off x="0" y="266263"/>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10800000">
        <a:off x="0" y="332829"/>
        <a:ext cx="376603" cy="199697"/>
      </dsp:txXfrm>
    </dsp:sp>
    <dsp:sp modelId="{A953A63D-3444-4CC3-B041-62086AB08DC1}">
      <dsp:nvSpPr>
        <dsp:cNvPr id="0" name=""/>
        <dsp:cNvSpPr/>
      </dsp:nvSpPr>
      <dsp:spPr>
        <a:xfrm rot="5400000">
          <a:off x="431772" y="211093"/>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376602" y="332829"/>
        <a:ext cx="376603" cy="199697"/>
      </dsp:txXfrm>
    </dsp:sp>
    <dsp:sp modelId="{524AE042-F543-411A-BEB0-59F7FFA2DCEA}">
      <dsp:nvSpPr>
        <dsp:cNvPr id="0" name=""/>
        <dsp:cNvSpPr/>
      </dsp:nvSpPr>
      <dsp:spPr>
        <a:xfrm>
          <a:off x="263622" y="199697"/>
          <a:ext cx="225961" cy="13313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lumMod val="40000"/>
                  <a:lumOff val="60000"/>
                </a:schemeClr>
              </a:solidFill>
            </a:rPr>
            <a:t>d</a:t>
          </a:r>
        </a:p>
      </dsp:txBody>
      <dsp:txXfrm>
        <a:off x="270121" y="206196"/>
        <a:ext cx="212963" cy="120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55169" y="-55169"/>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1" y="1"/>
        <a:ext cx="376603" cy="199697"/>
      </dsp:txXfrm>
    </dsp:sp>
    <dsp:sp modelId="{52DD1FB2-764A-4C0A-9197-0E78757E1F95}">
      <dsp:nvSpPr>
        <dsp:cNvPr id="0" name=""/>
        <dsp:cNvSpPr/>
      </dsp:nvSpPr>
      <dsp:spPr>
        <a:xfrm>
          <a:off x="376603" y="0"/>
          <a:ext cx="376603" cy="266263"/>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3"/>
              </a:solidFill>
            </a:rPr>
            <a:t>d</a:t>
          </a:r>
        </a:p>
      </dsp:txBody>
      <dsp:txXfrm>
        <a:off x="376603" y="0"/>
        <a:ext cx="376603" cy="199697"/>
      </dsp:txXfrm>
    </dsp:sp>
    <dsp:sp modelId="{85C4837D-1EDB-46DD-88BD-286C2653A717}">
      <dsp:nvSpPr>
        <dsp:cNvPr id="0" name=""/>
        <dsp:cNvSpPr/>
      </dsp:nvSpPr>
      <dsp:spPr>
        <a:xfrm rot="10800000">
          <a:off x="0" y="266263"/>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10800000">
        <a:off x="0" y="332829"/>
        <a:ext cx="376603" cy="199697"/>
      </dsp:txXfrm>
    </dsp:sp>
    <dsp:sp modelId="{A953A63D-3444-4CC3-B041-62086AB08DC1}">
      <dsp:nvSpPr>
        <dsp:cNvPr id="0" name=""/>
        <dsp:cNvSpPr/>
      </dsp:nvSpPr>
      <dsp:spPr>
        <a:xfrm rot="5400000">
          <a:off x="431772" y="211093"/>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376602" y="332829"/>
        <a:ext cx="376603" cy="199697"/>
      </dsp:txXfrm>
    </dsp:sp>
    <dsp:sp modelId="{524AE042-F543-411A-BEB0-59F7FFA2DCEA}">
      <dsp:nvSpPr>
        <dsp:cNvPr id="0" name=""/>
        <dsp:cNvSpPr/>
      </dsp:nvSpPr>
      <dsp:spPr>
        <a:xfrm>
          <a:off x="263622" y="199697"/>
          <a:ext cx="225961" cy="13313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lumMod val="40000"/>
                  <a:lumOff val="60000"/>
                </a:schemeClr>
              </a:solidFill>
            </a:rPr>
            <a:t>d</a:t>
          </a:r>
        </a:p>
      </dsp:txBody>
      <dsp:txXfrm>
        <a:off x="270121" y="206196"/>
        <a:ext cx="212963" cy="120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55169" y="-55169"/>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1" y="1"/>
        <a:ext cx="376603" cy="199697"/>
      </dsp:txXfrm>
    </dsp:sp>
    <dsp:sp modelId="{52DD1FB2-764A-4C0A-9197-0E78757E1F95}">
      <dsp:nvSpPr>
        <dsp:cNvPr id="0" name=""/>
        <dsp:cNvSpPr/>
      </dsp:nvSpPr>
      <dsp:spPr>
        <a:xfrm>
          <a:off x="376603" y="0"/>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a:off x="376603" y="0"/>
        <a:ext cx="376603" cy="199697"/>
      </dsp:txXfrm>
    </dsp:sp>
    <dsp:sp modelId="{85C4837D-1EDB-46DD-88BD-286C2653A717}">
      <dsp:nvSpPr>
        <dsp:cNvPr id="0" name=""/>
        <dsp:cNvSpPr/>
      </dsp:nvSpPr>
      <dsp:spPr>
        <a:xfrm rot="10800000">
          <a:off x="0" y="266263"/>
          <a:ext cx="376603" cy="26626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4"/>
              </a:solidFill>
            </a:rPr>
            <a:t>d</a:t>
          </a:r>
        </a:p>
      </dsp:txBody>
      <dsp:txXfrm rot="10800000">
        <a:off x="0" y="332829"/>
        <a:ext cx="376603" cy="199697"/>
      </dsp:txXfrm>
    </dsp:sp>
    <dsp:sp modelId="{A953A63D-3444-4CC3-B041-62086AB08DC1}">
      <dsp:nvSpPr>
        <dsp:cNvPr id="0" name=""/>
        <dsp:cNvSpPr/>
      </dsp:nvSpPr>
      <dsp:spPr>
        <a:xfrm rot="5400000">
          <a:off x="431772" y="211093"/>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376602" y="332829"/>
        <a:ext cx="376603" cy="199697"/>
      </dsp:txXfrm>
    </dsp:sp>
    <dsp:sp modelId="{524AE042-F543-411A-BEB0-59F7FFA2DCEA}">
      <dsp:nvSpPr>
        <dsp:cNvPr id="0" name=""/>
        <dsp:cNvSpPr/>
      </dsp:nvSpPr>
      <dsp:spPr>
        <a:xfrm>
          <a:off x="263622" y="199697"/>
          <a:ext cx="225961" cy="13313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lumMod val="40000"/>
                  <a:lumOff val="60000"/>
                </a:schemeClr>
              </a:solidFill>
            </a:rPr>
            <a:t>d</a:t>
          </a:r>
        </a:p>
      </dsp:txBody>
      <dsp:txXfrm>
        <a:off x="270121" y="206196"/>
        <a:ext cx="212963" cy="120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55169" y="-55169"/>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1" y="1"/>
        <a:ext cx="376603" cy="199697"/>
      </dsp:txXfrm>
    </dsp:sp>
    <dsp:sp modelId="{52DD1FB2-764A-4C0A-9197-0E78757E1F95}">
      <dsp:nvSpPr>
        <dsp:cNvPr id="0" name=""/>
        <dsp:cNvSpPr/>
      </dsp:nvSpPr>
      <dsp:spPr>
        <a:xfrm>
          <a:off x="376603" y="0"/>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a:off x="376603" y="0"/>
        <a:ext cx="376603" cy="199697"/>
      </dsp:txXfrm>
    </dsp:sp>
    <dsp:sp modelId="{85C4837D-1EDB-46DD-88BD-286C2653A717}">
      <dsp:nvSpPr>
        <dsp:cNvPr id="0" name=""/>
        <dsp:cNvSpPr/>
      </dsp:nvSpPr>
      <dsp:spPr>
        <a:xfrm rot="10800000">
          <a:off x="0" y="266263"/>
          <a:ext cx="376603" cy="26626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4"/>
              </a:solidFill>
            </a:rPr>
            <a:t>d</a:t>
          </a:r>
        </a:p>
      </dsp:txBody>
      <dsp:txXfrm rot="10800000">
        <a:off x="0" y="332829"/>
        <a:ext cx="376603" cy="199697"/>
      </dsp:txXfrm>
    </dsp:sp>
    <dsp:sp modelId="{A953A63D-3444-4CC3-B041-62086AB08DC1}">
      <dsp:nvSpPr>
        <dsp:cNvPr id="0" name=""/>
        <dsp:cNvSpPr/>
      </dsp:nvSpPr>
      <dsp:spPr>
        <a:xfrm rot="5400000">
          <a:off x="431772" y="211093"/>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376602" y="332829"/>
        <a:ext cx="376603" cy="199697"/>
      </dsp:txXfrm>
    </dsp:sp>
    <dsp:sp modelId="{524AE042-F543-411A-BEB0-59F7FFA2DCEA}">
      <dsp:nvSpPr>
        <dsp:cNvPr id="0" name=""/>
        <dsp:cNvSpPr/>
      </dsp:nvSpPr>
      <dsp:spPr>
        <a:xfrm>
          <a:off x="263622" y="199697"/>
          <a:ext cx="225961" cy="13313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lumMod val="40000"/>
                  <a:lumOff val="60000"/>
                </a:schemeClr>
              </a:solidFill>
            </a:rPr>
            <a:t>d</a:t>
          </a:r>
        </a:p>
      </dsp:txBody>
      <dsp:txXfrm>
        <a:off x="270121" y="206196"/>
        <a:ext cx="212963" cy="120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46FAD-46E1-4A91-8B04-026413A30296}">
      <dsp:nvSpPr>
        <dsp:cNvPr id="0" name=""/>
        <dsp:cNvSpPr/>
      </dsp:nvSpPr>
      <dsp:spPr>
        <a:xfrm>
          <a:off x="5336393" y="2067266"/>
          <a:ext cx="4179496" cy="483578"/>
        </a:xfrm>
        <a:custGeom>
          <a:avLst/>
          <a:gdLst/>
          <a:ahLst/>
          <a:cxnLst/>
          <a:rect l="0" t="0" r="0" b="0"/>
          <a:pathLst>
            <a:path>
              <a:moveTo>
                <a:pt x="0" y="0"/>
              </a:moveTo>
              <a:lnTo>
                <a:pt x="0" y="241789"/>
              </a:lnTo>
              <a:lnTo>
                <a:pt x="4179496" y="241789"/>
              </a:lnTo>
              <a:lnTo>
                <a:pt x="4179496" y="483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6CD3F2-41F1-470D-9F91-1994E78690E4}">
      <dsp:nvSpPr>
        <dsp:cNvPr id="0" name=""/>
        <dsp:cNvSpPr/>
      </dsp:nvSpPr>
      <dsp:spPr>
        <a:xfrm>
          <a:off x="5336393" y="2067266"/>
          <a:ext cx="1393165" cy="483578"/>
        </a:xfrm>
        <a:custGeom>
          <a:avLst/>
          <a:gdLst/>
          <a:ahLst/>
          <a:cxnLst/>
          <a:rect l="0" t="0" r="0" b="0"/>
          <a:pathLst>
            <a:path>
              <a:moveTo>
                <a:pt x="0" y="0"/>
              </a:moveTo>
              <a:lnTo>
                <a:pt x="0" y="241789"/>
              </a:lnTo>
              <a:lnTo>
                <a:pt x="1393165" y="241789"/>
              </a:lnTo>
              <a:lnTo>
                <a:pt x="1393165" y="483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7AF490-4421-4D6D-99C3-4C3CD7799A06}">
      <dsp:nvSpPr>
        <dsp:cNvPr id="0" name=""/>
        <dsp:cNvSpPr/>
      </dsp:nvSpPr>
      <dsp:spPr>
        <a:xfrm>
          <a:off x="3943228" y="2067266"/>
          <a:ext cx="1393165" cy="483578"/>
        </a:xfrm>
        <a:custGeom>
          <a:avLst/>
          <a:gdLst/>
          <a:ahLst/>
          <a:cxnLst/>
          <a:rect l="0" t="0" r="0" b="0"/>
          <a:pathLst>
            <a:path>
              <a:moveTo>
                <a:pt x="1393165" y="0"/>
              </a:moveTo>
              <a:lnTo>
                <a:pt x="1393165" y="241789"/>
              </a:lnTo>
              <a:lnTo>
                <a:pt x="0" y="241789"/>
              </a:lnTo>
              <a:lnTo>
                <a:pt x="0" y="483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C2739-D042-437B-8245-5E5C1B4FD86A}">
      <dsp:nvSpPr>
        <dsp:cNvPr id="0" name=""/>
        <dsp:cNvSpPr/>
      </dsp:nvSpPr>
      <dsp:spPr>
        <a:xfrm>
          <a:off x="1156897" y="2067266"/>
          <a:ext cx="4179496" cy="483578"/>
        </a:xfrm>
        <a:custGeom>
          <a:avLst/>
          <a:gdLst/>
          <a:ahLst/>
          <a:cxnLst/>
          <a:rect l="0" t="0" r="0" b="0"/>
          <a:pathLst>
            <a:path>
              <a:moveTo>
                <a:pt x="4179496" y="0"/>
              </a:moveTo>
              <a:lnTo>
                <a:pt x="4179496" y="241789"/>
              </a:lnTo>
              <a:lnTo>
                <a:pt x="0" y="241789"/>
              </a:lnTo>
              <a:lnTo>
                <a:pt x="0" y="483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15334-3B99-4F83-97C1-EC25F5C1BF07}">
      <dsp:nvSpPr>
        <dsp:cNvPr id="0" name=""/>
        <dsp:cNvSpPr/>
      </dsp:nvSpPr>
      <dsp:spPr>
        <a:xfrm>
          <a:off x="4185017" y="915890"/>
          <a:ext cx="2302752" cy="115137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Advisory Group</a:t>
          </a:r>
        </a:p>
      </dsp:txBody>
      <dsp:txXfrm>
        <a:off x="4185017" y="915890"/>
        <a:ext cx="2302752" cy="1151376"/>
      </dsp:txXfrm>
    </dsp:sp>
    <dsp:sp modelId="{26979716-A927-46D0-BD32-42E27322768C}">
      <dsp:nvSpPr>
        <dsp:cNvPr id="0" name=""/>
        <dsp:cNvSpPr/>
      </dsp:nvSpPr>
      <dsp:spPr>
        <a:xfrm>
          <a:off x="5520" y="2550844"/>
          <a:ext cx="2302752" cy="1151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Network Partner Workgroup</a:t>
          </a:r>
        </a:p>
      </dsp:txBody>
      <dsp:txXfrm>
        <a:off x="5520" y="2550844"/>
        <a:ext cx="2302752" cy="1151376"/>
      </dsp:txXfrm>
    </dsp:sp>
    <dsp:sp modelId="{40E074BF-7FD5-47F1-8C72-0D50E88DA9D6}">
      <dsp:nvSpPr>
        <dsp:cNvPr id="0" name=""/>
        <dsp:cNvSpPr/>
      </dsp:nvSpPr>
      <dsp:spPr>
        <a:xfrm>
          <a:off x="2791851" y="2550844"/>
          <a:ext cx="2302752" cy="1151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Legal, Data &amp; Technology Workgroup</a:t>
          </a:r>
        </a:p>
      </dsp:txBody>
      <dsp:txXfrm>
        <a:off x="2791851" y="2550844"/>
        <a:ext cx="2302752" cy="1151376"/>
      </dsp:txXfrm>
    </dsp:sp>
    <dsp:sp modelId="{36EE65D5-6911-4F2E-A33A-1A99CD05B2F6}">
      <dsp:nvSpPr>
        <dsp:cNvPr id="0" name=""/>
        <dsp:cNvSpPr/>
      </dsp:nvSpPr>
      <dsp:spPr>
        <a:xfrm>
          <a:off x="5578182" y="2550844"/>
          <a:ext cx="2302752" cy="1151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Unite Washington Workgroup</a:t>
          </a:r>
        </a:p>
      </dsp:txBody>
      <dsp:txXfrm>
        <a:off x="5578182" y="2550844"/>
        <a:ext cx="2302752" cy="1151376"/>
      </dsp:txXfrm>
    </dsp:sp>
    <dsp:sp modelId="{6C58B034-E475-4DDD-970B-1EB823121854}">
      <dsp:nvSpPr>
        <dsp:cNvPr id="0" name=""/>
        <dsp:cNvSpPr/>
      </dsp:nvSpPr>
      <dsp:spPr>
        <a:xfrm>
          <a:off x="8364513" y="2550844"/>
          <a:ext cx="2302752" cy="1151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Other Workgroups </a:t>
          </a:r>
          <a:br>
            <a:rPr lang="en-US" sz="1800" kern="1200"/>
          </a:br>
          <a:r>
            <a:rPr lang="en-US" sz="1800" kern="1200"/>
            <a:t>as needed</a:t>
          </a:r>
        </a:p>
      </dsp:txBody>
      <dsp:txXfrm>
        <a:off x="8364513" y="2550844"/>
        <a:ext cx="2302752" cy="11513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018-983F-400F-A6E4-950BB899CEB2}">
      <dsp:nvSpPr>
        <dsp:cNvPr id="0" name=""/>
        <dsp:cNvSpPr/>
      </dsp:nvSpPr>
      <dsp:spPr>
        <a:xfrm rot="16200000">
          <a:off x="55169" y="-55169"/>
          <a:ext cx="266263" cy="37660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5400000">
        <a:off x="-1" y="1"/>
        <a:ext cx="376603" cy="199697"/>
      </dsp:txXfrm>
    </dsp:sp>
    <dsp:sp modelId="{52DD1FB2-764A-4C0A-9197-0E78757E1F95}">
      <dsp:nvSpPr>
        <dsp:cNvPr id="0" name=""/>
        <dsp:cNvSpPr/>
      </dsp:nvSpPr>
      <dsp:spPr>
        <a:xfrm>
          <a:off x="376603" y="0"/>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a:off x="376603" y="0"/>
        <a:ext cx="376603" cy="199697"/>
      </dsp:txXfrm>
    </dsp:sp>
    <dsp:sp modelId="{85C4837D-1EDB-46DD-88BD-286C2653A717}">
      <dsp:nvSpPr>
        <dsp:cNvPr id="0" name=""/>
        <dsp:cNvSpPr/>
      </dsp:nvSpPr>
      <dsp:spPr>
        <a:xfrm rot="10800000">
          <a:off x="0" y="266263"/>
          <a:ext cx="376603" cy="26626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bg1">
                  <a:lumMod val="85000"/>
                </a:schemeClr>
              </a:solidFill>
            </a:rPr>
            <a:t>d</a:t>
          </a:r>
        </a:p>
      </dsp:txBody>
      <dsp:txXfrm rot="10800000">
        <a:off x="0" y="332829"/>
        <a:ext cx="376603" cy="199697"/>
      </dsp:txXfrm>
    </dsp:sp>
    <dsp:sp modelId="{A953A63D-3444-4CC3-B041-62086AB08DC1}">
      <dsp:nvSpPr>
        <dsp:cNvPr id="0" name=""/>
        <dsp:cNvSpPr/>
      </dsp:nvSpPr>
      <dsp:spPr>
        <a:xfrm rot="5400000">
          <a:off x="431772" y="211093"/>
          <a:ext cx="266263" cy="376603"/>
        </a:xfrm>
        <a:prstGeom prst="round1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5"/>
              </a:solidFill>
            </a:rPr>
            <a:t>d</a:t>
          </a:r>
        </a:p>
      </dsp:txBody>
      <dsp:txXfrm rot="-5400000">
        <a:off x="376602" y="332829"/>
        <a:ext cx="376603" cy="199697"/>
      </dsp:txXfrm>
    </dsp:sp>
    <dsp:sp modelId="{524AE042-F543-411A-BEB0-59F7FFA2DCEA}">
      <dsp:nvSpPr>
        <dsp:cNvPr id="0" name=""/>
        <dsp:cNvSpPr/>
      </dsp:nvSpPr>
      <dsp:spPr>
        <a:xfrm>
          <a:off x="263622" y="199697"/>
          <a:ext cx="225961" cy="13313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a:solidFill>
                <a:schemeClr val="accent2">
                  <a:lumMod val="40000"/>
                  <a:lumOff val="60000"/>
                </a:schemeClr>
              </a:solidFill>
            </a:rPr>
            <a:t>d</a:t>
          </a:r>
        </a:p>
      </dsp:txBody>
      <dsp:txXfrm>
        <a:off x="270121" y="206196"/>
        <a:ext cx="212963" cy="1201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D299E8-D0A8-704C-B2BA-E37463F50B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E91FC2-F089-894F-B61F-DEDA12D571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BF2441-9BF2-D047-85BB-A9FBC782EC5A}" type="datetimeFigureOut">
              <a:rPr lang="en-US" smtClean="0"/>
              <a:t>11/15/2021</a:t>
            </a:fld>
            <a:endParaRPr lang="en-US"/>
          </a:p>
        </p:txBody>
      </p:sp>
      <p:sp>
        <p:nvSpPr>
          <p:cNvPr id="4" name="Footer Placeholder 3">
            <a:extLst>
              <a:ext uri="{FF2B5EF4-FFF2-40B4-BE49-F238E27FC236}">
                <a16:creationId xmlns:a16="http://schemas.microsoft.com/office/drawing/2014/main" id="{306BB48B-1812-414F-BB03-5C371FEE88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7E2E74-6186-5E4C-8894-FC09CF580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C0F08-6E97-2C40-8E11-77EC8773201F}" type="slidenum">
              <a:rPr lang="en-US" smtClean="0"/>
              <a:t>‹#›</a:t>
            </a:fld>
            <a:endParaRPr lang="en-US"/>
          </a:p>
        </p:txBody>
      </p:sp>
    </p:spTree>
    <p:extLst>
      <p:ext uri="{BB962C8B-B14F-4D97-AF65-F5344CB8AC3E}">
        <p14:creationId xmlns:p14="http://schemas.microsoft.com/office/powerpoint/2010/main" val="176901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38CE9-D89F-F642-9470-557E93D9162F}"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08FD9-1DE5-6B47-AB8B-8FE994CC010D}" type="slidenum">
              <a:rPr lang="en-US" smtClean="0"/>
              <a:t>‹#›</a:t>
            </a:fld>
            <a:endParaRPr lang="en-US"/>
          </a:p>
        </p:txBody>
      </p:sp>
    </p:spTree>
    <p:extLst>
      <p:ext uri="{BB962C8B-B14F-4D97-AF65-F5344CB8AC3E}">
        <p14:creationId xmlns:p14="http://schemas.microsoft.com/office/powerpoint/2010/main" val="185592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cs typeface="Calibri"/>
            </a:endParaRPr>
          </a:p>
          <a:p>
            <a:r>
              <a:rPr lang="en-US"/>
              <a:t>We envision a </a:t>
            </a:r>
            <a:r>
              <a:rPr lang="en-US" b="1"/>
              <a:t>system</a:t>
            </a:r>
            <a:r>
              <a:rPr lang="en-US"/>
              <a:t> that is connected, collaborating together to coordinate care and services…. that no matter where people enter, they get connected to the right care in the right setting at the right time.</a:t>
            </a:r>
          </a:p>
          <a:p>
            <a:endParaRPr lang="en-US">
              <a:cs typeface="Calibri"/>
            </a:endParaRPr>
          </a:p>
          <a:p>
            <a:r>
              <a:rPr lang="en-US"/>
              <a:t>We know that an essential element to </a:t>
            </a:r>
            <a:r>
              <a:rPr lang="en-US" b="1"/>
              <a:t>achieving this vision</a:t>
            </a:r>
            <a:r>
              <a:rPr lang="en-US" b="0"/>
              <a:t>, that many of you helped us create in 2019, </a:t>
            </a:r>
            <a:r>
              <a:rPr lang="en-US"/>
              <a:t>is having a way to easily exchange information and coordinate services – a Community Information Exchange.</a:t>
            </a:r>
          </a:p>
          <a:p>
            <a:endParaRPr lang="en-US">
              <a:cs typeface="Calibri"/>
            </a:endParaRPr>
          </a:p>
          <a:p>
            <a:pPr>
              <a:spcBef>
                <a:spcPts val="600"/>
              </a:spcBef>
            </a:pPr>
            <a:r>
              <a:rPr lang="en-US" sz="1200">
                <a:solidFill>
                  <a:schemeClr val="tx1">
                    <a:lumMod val="90000"/>
                    <a:lumOff val="10000"/>
                  </a:schemeClr>
                </a:solidFill>
              </a:rPr>
              <a:t>One of the core principles that emerged early on from this collaborative effort was the need for a </a:t>
            </a:r>
            <a:r>
              <a:rPr lang="en-US" sz="1200" b="1">
                <a:solidFill>
                  <a:schemeClr val="tx1">
                    <a:lumMod val="90000"/>
                    <a:lumOff val="10000"/>
                  </a:schemeClr>
                </a:solidFill>
              </a:rPr>
              <a:t>unified network</a:t>
            </a:r>
            <a:r>
              <a:rPr lang="en-US" sz="1200">
                <a:solidFill>
                  <a:schemeClr val="tx1">
                    <a:lumMod val="90000"/>
                    <a:lumOff val="10000"/>
                  </a:schemeClr>
                </a:solidFill>
              </a:rPr>
              <a:t> across all health and human services organizations.   The network would need to have both  universal access and </a:t>
            </a:r>
            <a:r>
              <a:rPr lang="en-US" sz="1200" b="1">
                <a:solidFill>
                  <a:schemeClr val="tx1">
                    <a:lumMod val="90000"/>
                    <a:lumOff val="10000"/>
                  </a:schemeClr>
                </a:solidFill>
              </a:rPr>
              <a:t>interoperability</a:t>
            </a:r>
            <a:r>
              <a:rPr lang="en-US" sz="1200">
                <a:solidFill>
                  <a:schemeClr val="tx1">
                    <a:lumMod val="90000"/>
                    <a:lumOff val="10000"/>
                  </a:schemeClr>
                </a:solidFill>
              </a:rPr>
              <a:t> between existing networks and multiple technology platforms.   </a:t>
            </a:r>
            <a:endParaRPr lang="en-US" sz="1200">
              <a:solidFill>
                <a:schemeClr val="tx1">
                  <a:lumMod val="90000"/>
                  <a:lumOff val="10000"/>
                </a:schemeClr>
              </a:solidFill>
              <a:cs typeface="Arial" panose="020B0604020202020204" pitchFamily="34" charset="0"/>
            </a:endParaRPr>
          </a:p>
          <a:p>
            <a:pPr>
              <a:spcBef>
                <a:spcPts val="600"/>
              </a:spcBef>
            </a:pPr>
            <a:endParaRPr lang="en-US" sz="1200">
              <a:solidFill>
                <a:schemeClr val="tx1">
                  <a:lumMod val="90000"/>
                  <a:lumOff val="10000"/>
                </a:schemeClr>
              </a:solidFill>
              <a:cs typeface="Arial" panose="020B0604020202020204" pitchFamily="34" charset="0"/>
            </a:endParaRPr>
          </a:p>
          <a:p>
            <a:pPr>
              <a:spcBef>
                <a:spcPts val="600"/>
              </a:spcBef>
            </a:pPr>
            <a:r>
              <a:rPr lang="en-US" sz="1200">
                <a:solidFill>
                  <a:schemeClr val="tx1">
                    <a:lumMod val="90000"/>
                    <a:lumOff val="10000"/>
                  </a:schemeClr>
                </a:solidFill>
                <a:cs typeface="Arial" panose="020B0604020202020204" pitchFamily="34" charset="0"/>
              </a:rPr>
              <a:t>Second, and equally important, it needed to be </a:t>
            </a:r>
            <a:r>
              <a:rPr lang="en-US" sz="1200" b="1">
                <a:solidFill>
                  <a:schemeClr val="tx1">
                    <a:lumMod val="90000"/>
                    <a:lumOff val="10000"/>
                  </a:schemeClr>
                </a:solidFill>
                <a:cs typeface="Arial" panose="020B0604020202020204" pitchFamily="34" charset="0"/>
              </a:rPr>
              <a:t>locally owned and managed collaboratively by the community</a:t>
            </a:r>
            <a:r>
              <a:rPr lang="en-US" sz="1200">
                <a:solidFill>
                  <a:schemeClr val="tx1">
                    <a:lumMod val="90000"/>
                    <a:lumOff val="10000"/>
                  </a:schemeClr>
                </a:solidFill>
                <a:cs typeface="Arial" panose="020B0604020202020204" pitchFamily="34" charset="0"/>
              </a:rPr>
              <a:t> – not by any one organization, platform or group.  Similar to a public utility, it should be governed by and serve the needs of the entire community.</a:t>
            </a: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1722090" rtl="0" eaLnBrk="1" fontAlgn="auto" latinLnBrk="0" hangingPunct="1">
              <a:lnSpc>
                <a:spcPct val="100000"/>
              </a:lnSpc>
              <a:spcBef>
                <a:spcPts val="0"/>
              </a:spcBef>
              <a:spcAft>
                <a:spcPts val="0"/>
              </a:spcAft>
              <a:buClrTx/>
              <a:buSzTx/>
              <a:buFontTx/>
              <a:buNone/>
              <a:tabLst/>
              <a:defRPr/>
            </a:pPr>
            <a:fld id="{2CFF420A-D15E-42A1-8981-E2D5DD63116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209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5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As we know, we have a great many resources in King County, but our systems of care are fragmented.  Individuals and families in King County </a:t>
            </a:r>
          </a:p>
          <a:p>
            <a:r>
              <a:rPr lang="en-US"/>
              <a:t>There are </a:t>
            </a:r>
            <a:r>
              <a:rPr lang="en-US" b="1"/>
              <a:t>many great organizations </a:t>
            </a:r>
            <a:r>
              <a:rPr lang="en-US"/>
              <a:t>that provide much-needed services that may be able to help you. But, because they are </a:t>
            </a:r>
            <a:r>
              <a:rPr lang="en-US" b="1"/>
              <a:t>disconnected from each other</a:t>
            </a:r>
            <a:r>
              <a:rPr lang="en-US"/>
              <a:t>, with no easy way to </a:t>
            </a:r>
            <a:r>
              <a:rPr lang="en-US" b="1"/>
              <a:t>collaborate</a:t>
            </a:r>
            <a:r>
              <a:rPr lang="en-US"/>
              <a:t>, if it difficult to get the care and supports you need to be and stay healthy.</a:t>
            </a:r>
            <a:endParaRPr lang="en-US">
              <a:cs typeface="Calibri"/>
            </a:endParaRPr>
          </a:p>
          <a:p>
            <a:endParaRPr lang="en-US">
              <a:cs typeface="Calibri"/>
            </a:endParaRPr>
          </a:p>
          <a:p>
            <a:r>
              <a:rPr lang="en-US"/>
              <a:t>We envision a </a:t>
            </a:r>
            <a:r>
              <a:rPr lang="en-US" b="1"/>
              <a:t>system</a:t>
            </a:r>
            <a:r>
              <a:rPr lang="en-US"/>
              <a:t> that is connected, collaborating together to coordinate care and services…. that no matter where people enter, they get connected to the right care in the right setting at the right time.</a:t>
            </a:r>
          </a:p>
          <a:p>
            <a:endParaRPr lang="en-US">
              <a:cs typeface="Calibri"/>
            </a:endParaRPr>
          </a:p>
          <a:p>
            <a:r>
              <a:rPr lang="en-US"/>
              <a:t>We know that an essential element to </a:t>
            </a:r>
            <a:r>
              <a:rPr lang="en-US" b="1"/>
              <a:t>achieving this vision</a:t>
            </a:r>
            <a:r>
              <a:rPr lang="en-US" b="0"/>
              <a:t>, that many of you helped us create in 2019, </a:t>
            </a:r>
            <a:r>
              <a:rPr lang="en-US"/>
              <a:t>is having a way to easily exchange information and coordinate services – a Community Information Exchange.</a:t>
            </a:r>
          </a:p>
          <a:p>
            <a:endParaRPr lang="en-US">
              <a:cs typeface="Calibri"/>
            </a:endParaRPr>
          </a:p>
          <a:p>
            <a:pPr>
              <a:spcBef>
                <a:spcPts val="600"/>
              </a:spcBef>
            </a:pPr>
            <a:r>
              <a:rPr lang="en-US" sz="1200">
                <a:solidFill>
                  <a:schemeClr val="tx1">
                    <a:lumMod val="90000"/>
                    <a:lumOff val="10000"/>
                  </a:schemeClr>
                </a:solidFill>
              </a:rPr>
              <a:t>One of the core principles that emerged early on from this collaborative effort was the need for a </a:t>
            </a:r>
            <a:r>
              <a:rPr lang="en-US" sz="1200" b="1">
                <a:solidFill>
                  <a:schemeClr val="tx1">
                    <a:lumMod val="90000"/>
                    <a:lumOff val="10000"/>
                  </a:schemeClr>
                </a:solidFill>
              </a:rPr>
              <a:t>unified network</a:t>
            </a:r>
            <a:r>
              <a:rPr lang="en-US" sz="1200">
                <a:solidFill>
                  <a:schemeClr val="tx1">
                    <a:lumMod val="90000"/>
                    <a:lumOff val="10000"/>
                  </a:schemeClr>
                </a:solidFill>
              </a:rPr>
              <a:t> across all health and human services organizations.   The network would need to have both  universal access and </a:t>
            </a:r>
            <a:r>
              <a:rPr lang="en-US" sz="1200" b="1">
                <a:solidFill>
                  <a:schemeClr val="tx1">
                    <a:lumMod val="90000"/>
                    <a:lumOff val="10000"/>
                  </a:schemeClr>
                </a:solidFill>
              </a:rPr>
              <a:t>interoperability</a:t>
            </a:r>
            <a:r>
              <a:rPr lang="en-US" sz="1200">
                <a:solidFill>
                  <a:schemeClr val="tx1">
                    <a:lumMod val="90000"/>
                    <a:lumOff val="10000"/>
                  </a:schemeClr>
                </a:solidFill>
              </a:rPr>
              <a:t> between existing networks and multiple technology platforms.   </a:t>
            </a:r>
            <a:endParaRPr lang="en-US" sz="1200">
              <a:solidFill>
                <a:schemeClr val="tx1">
                  <a:lumMod val="90000"/>
                  <a:lumOff val="10000"/>
                </a:schemeClr>
              </a:solidFill>
              <a:cs typeface="Arial" panose="020B0604020202020204" pitchFamily="34" charset="0"/>
            </a:endParaRPr>
          </a:p>
          <a:p>
            <a:pPr>
              <a:spcBef>
                <a:spcPts val="600"/>
              </a:spcBef>
            </a:pPr>
            <a:endParaRPr lang="en-US" sz="1200">
              <a:solidFill>
                <a:schemeClr val="tx1">
                  <a:lumMod val="90000"/>
                  <a:lumOff val="10000"/>
                </a:schemeClr>
              </a:solidFill>
              <a:cs typeface="Arial" panose="020B0604020202020204" pitchFamily="34" charset="0"/>
            </a:endParaRPr>
          </a:p>
          <a:p>
            <a:pPr>
              <a:spcBef>
                <a:spcPts val="600"/>
              </a:spcBef>
            </a:pPr>
            <a:r>
              <a:rPr lang="en-US" sz="1200">
                <a:solidFill>
                  <a:schemeClr val="tx1">
                    <a:lumMod val="90000"/>
                    <a:lumOff val="10000"/>
                  </a:schemeClr>
                </a:solidFill>
              </a:rPr>
              <a:t>Second, and equally important, it needed to be </a:t>
            </a:r>
            <a:r>
              <a:rPr lang="en-US" sz="1200" b="1">
                <a:solidFill>
                  <a:schemeClr val="tx1">
                    <a:lumMod val="90000"/>
                    <a:lumOff val="10000"/>
                  </a:schemeClr>
                </a:solidFill>
              </a:rPr>
              <a:t>locally owned and managed collaboratively by the community</a:t>
            </a:r>
            <a:r>
              <a:rPr lang="en-US" sz="1200">
                <a:solidFill>
                  <a:schemeClr val="tx1">
                    <a:lumMod val="90000"/>
                    <a:lumOff val="10000"/>
                  </a:schemeClr>
                </a:solidFill>
              </a:rPr>
              <a:t> – not by any one organization, platform or group.  Similar to a public utility, it should be governed by and serve the needs of the entire community.</a:t>
            </a: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1722090" rtl="0" eaLnBrk="1" fontAlgn="auto" latinLnBrk="0" hangingPunct="1">
              <a:lnSpc>
                <a:spcPct val="100000"/>
              </a:lnSpc>
              <a:spcBef>
                <a:spcPts val="0"/>
              </a:spcBef>
              <a:spcAft>
                <a:spcPts val="0"/>
              </a:spcAft>
              <a:buClrTx/>
              <a:buSzTx/>
              <a:buFontTx/>
              <a:buNone/>
              <a:tabLst/>
              <a:defRPr/>
            </a:pPr>
            <a:fld id="{2CFF420A-D15E-42A1-8981-E2D5DD63116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172209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0917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cs typeface="Calibri"/>
            </a:endParaRPr>
          </a:p>
          <a:p>
            <a:r>
              <a:rPr lang="en-US"/>
              <a:t>We envision a </a:t>
            </a:r>
            <a:r>
              <a:rPr lang="en-US" b="1"/>
              <a:t>system</a:t>
            </a:r>
            <a:r>
              <a:rPr lang="en-US"/>
              <a:t> that is connected, collaborating together to coordinate care and services…. that no matter where people enter, they get connected to the right care in the right setting at the right time.</a:t>
            </a:r>
          </a:p>
          <a:p>
            <a:endParaRPr lang="en-US">
              <a:cs typeface="Calibri"/>
            </a:endParaRPr>
          </a:p>
          <a:p>
            <a:r>
              <a:rPr lang="en-US"/>
              <a:t>We know that an essential element to </a:t>
            </a:r>
            <a:r>
              <a:rPr lang="en-US" b="1"/>
              <a:t>achieving this vision</a:t>
            </a:r>
            <a:r>
              <a:rPr lang="en-US" b="0"/>
              <a:t>, that many of you helped us create in 2019, </a:t>
            </a:r>
            <a:r>
              <a:rPr lang="en-US"/>
              <a:t>is having a way to easily exchange information and coordinate services – a Community Information Exchange.</a:t>
            </a:r>
          </a:p>
          <a:p>
            <a:endParaRPr lang="en-US">
              <a:cs typeface="Calibri"/>
            </a:endParaRPr>
          </a:p>
          <a:p>
            <a:pPr>
              <a:spcBef>
                <a:spcPts val="600"/>
              </a:spcBef>
            </a:pPr>
            <a:r>
              <a:rPr lang="en-US" sz="1200">
                <a:solidFill>
                  <a:schemeClr val="tx1">
                    <a:lumMod val="90000"/>
                    <a:lumOff val="10000"/>
                  </a:schemeClr>
                </a:solidFill>
              </a:rPr>
              <a:t>One of the core principles that emerged early on from this collaborative effort was the need for a </a:t>
            </a:r>
            <a:r>
              <a:rPr lang="en-US" sz="1200" b="1">
                <a:solidFill>
                  <a:schemeClr val="tx1">
                    <a:lumMod val="90000"/>
                    <a:lumOff val="10000"/>
                  </a:schemeClr>
                </a:solidFill>
              </a:rPr>
              <a:t>unified network</a:t>
            </a:r>
            <a:r>
              <a:rPr lang="en-US" sz="1200">
                <a:solidFill>
                  <a:schemeClr val="tx1">
                    <a:lumMod val="90000"/>
                    <a:lumOff val="10000"/>
                  </a:schemeClr>
                </a:solidFill>
              </a:rPr>
              <a:t> across all health and human services organizations.   The network would need to have both  universal access and </a:t>
            </a:r>
            <a:r>
              <a:rPr lang="en-US" sz="1200" b="1">
                <a:solidFill>
                  <a:schemeClr val="tx1">
                    <a:lumMod val="90000"/>
                    <a:lumOff val="10000"/>
                  </a:schemeClr>
                </a:solidFill>
              </a:rPr>
              <a:t>interoperability</a:t>
            </a:r>
            <a:r>
              <a:rPr lang="en-US" sz="1200">
                <a:solidFill>
                  <a:schemeClr val="tx1">
                    <a:lumMod val="90000"/>
                    <a:lumOff val="10000"/>
                  </a:schemeClr>
                </a:solidFill>
              </a:rPr>
              <a:t> between existing networks and multiple technology platforms.   </a:t>
            </a:r>
            <a:endParaRPr lang="en-US" sz="1200">
              <a:solidFill>
                <a:schemeClr val="tx1">
                  <a:lumMod val="90000"/>
                  <a:lumOff val="10000"/>
                </a:schemeClr>
              </a:solidFill>
              <a:cs typeface="Arial" panose="020B0604020202020204" pitchFamily="34" charset="0"/>
            </a:endParaRPr>
          </a:p>
          <a:p>
            <a:pPr>
              <a:spcBef>
                <a:spcPts val="600"/>
              </a:spcBef>
            </a:pPr>
            <a:endParaRPr lang="en-US" sz="1200">
              <a:solidFill>
                <a:schemeClr val="tx1">
                  <a:lumMod val="90000"/>
                  <a:lumOff val="10000"/>
                </a:schemeClr>
              </a:solidFill>
              <a:cs typeface="Arial" panose="020B0604020202020204" pitchFamily="34" charset="0"/>
            </a:endParaRPr>
          </a:p>
          <a:p>
            <a:pPr>
              <a:spcBef>
                <a:spcPts val="600"/>
              </a:spcBef>
            </a:pPr>
            <a:r>
              <a:rPr lang="en-US" sz="1200">
                <a:solidFill>
                  <a:schemeClr val="tx1">
                    <a:lumMod val="90000"/>
                    <a:lumOff val="10000"/>
                  </a:schemeClr>
                </a:solidFill>
                <a:cs typeface="Arial" panose="020B0604020202020204" pitchFamily="34" charset="0"/>
              </a:rPr>
              <a:t>Second, and equally important, it needed to be </a:t>
            </a:r>
            <a:r>
              <a:rPr lang="en-US" sz="1200" b="1">
                <a:solidFill>
                  <a:schemeClr val="tx1">
                    <a:lumMod val="90000"/>
                    <a:lumOff val="10000"/>
                  </a:schemeClr>
                </a:solidFill>
                <a:cs typeface="Arial" panose="020B0604020202020204" pitchFamily="34" charset="0"/>
              </a:rPr>
              <a:t>locally owned and managed collaboratively by the community</a:t>
            </a:r>
            <a:r>
              <a:rPr lang="en-US" sz="1200">
                <a:solidFill>
                  <a:schemeClr val="tx1">
                    <a:lumMod val="90000"/>
                    <a:lumOff val="10000"/>
                  </a:schemeClr>
                </a:solidFill>
                <a:cs typeface="Arial" panose="020B0604020202020204" pitchFamily="34" charset="0"/>
              </a:rPr>
              <a:t> – not by any one organization, platform or group.  Similar to a public utility, it should be governed by and serve the needs of the entire community.</a:t>
            </a: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1722090" rtl="0" eaLnBrk="1" fontAlgn="auto" latinLnBrk="0" hangingPunct="1">
              <a:lnSpc>
                <a:spcPct val="100000"/>
              </a:lnSpc>
              <a:spcBef>
                <a:spcPts val="0"/>
              </a:spcBef>
              <a:spcAft>
                <a:spcPts val="0"/>
              </a:spcAft>
              <a:buClrTx/>
              <a:buSzTx/>
              <a:buFontTx/>
              <a:buNone/>
              <a:tabLst/>
              <a:defRPr/>
            </a:pPr>
            <a:fld id="{2CFF420A-D15E-42A1-8981-E2D5DD63116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209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48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joining Unite Us technology</a:t>
            </a:r>
          </a:p>
          <a:p>
            <a:r>
              <a:rPr lang="en-US"/>
              <a:t>Join community meetings to experience the Connect2 Community Network</a:t>
            </a:r>
          </a:p>
          <a:p>
            <a:r>
              <a:rPr lang="en-US"/>
              <a:t>Help us build awareness about the C2C Network</a:t>
            </a:r>
          </a:p>
        </p:txBody>
      </p:sp>
      <p:sp>
        <p:nvSpPr>
          <p:cNvPr id="4" name="Slide Number Placeholder 3"/>
          <p:cNvSpPr>
            <a:spLocks noGrp="1"/>
          </p:cNvSpPr>
          <p:nvPr>
            <p:ph type="sldNum" sz="quarter" idx="5"/>
          </p:nvPr>
        </p:nvSpPr>
        <p:spPr/>
        <p:txBody>
          <a:bodyPr/>
          <a:lstStyle/>
          <a:p>
            <a:fld id="{98508FD9-1DE5-6B47-AB8B-8FE994CC010D}" type="slidenum">
              <a:rPr lang="en-US" smtClean="0"/>
              <a:t>11</a:t>
            </a:fld>
            <a:endParaRPr lang="en-US"/>
          </a:p>
        </p:txBody>
      </p:sp>
    </p:spTree>
    <p:extLst>
      <p:ext uri="{BB962C8B-B14F-4D97-AF65-F5344CB8AC3E}">
        <p14:creationId xmlns:p14="http://schemas.microsoft.com/office/powerpoint/2010/main" val="3712356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91B0B-18E6-8D4D-9B15-3406CE23187A}"/>
              </a:ext>
            </a:extLst>
          </p:cNvPr>
          <p:cNvSpPr>
            <a:spLocks noGrp="1"/>
          </p:cNvSpPr>
          <p:nvPr>
            <p:ph type="ftr" sz="quarter" idx="11"/>
          </p:nvPr>
        </p:nvSpPr>
        <p:spPr>
          <a:xfrm>
            <a:off x="4038600" y="6356350"/>
            <a:ext cx="4114800" cy="365125"/>
          </a:xfrm>
          <a:prstGeom prst="rect">
            <a:avLst/>
          </a:prstGeom>
        </p:spPr>
        <p:txBody>
          <a:bodyPr/>
          <a:lstStyle>
            <a:lvl1pPr>
              <a:defRPr b="0" i="0">
                <a:latin typeface="Avenir Next Regular" panose="020B0503020202020204" pitchFamily="34" charset="0"/>
              </a:defRPr>
            </a:lvl1pPr>
          </a:lstStyle>
          <a:p>
            <a:endParaRPr lang="en-US"/>
          </a:p>
        </p:txBody>
      </p:sp>
      <p:sp>
        <p:nvSpPr>
          <p:cNvPr id="6" name="Slide Number Placeholder 5">
            <a:extLst>
              <a:ext uri="{FF2B5EF4-FFF2-40B4-BE49-F238E27FC236}">
                <a16:creationId xmlns:a16="http://schemas.microsoft.com/office/drawing/2014/main" id="{4A694DDF-23C4-EE4F-9E02-71FFC02CED3B}"/>
              </a:ext>
            </a:extLst>
          </p:cNvPr>
          <p:cNvSpPr>
            <a:spLocks noGrp="1"/>
          </p:cNvSpPr>
          <p:nvPr>
            <p:ph type="sldNum" sz="quarter" idx="12"/>
          </p:nvPr>
        </p:nvSpPr>
        <p:spPr>
          <a:xfrm>
            <a:off x="10834730" y="6177597"/>
            <a:ext cx="462887" cy="365125"/>
          </a:xfrm>
          <a:prstGeom prst="rect">
            <a:avLst/>
          </a:prstGeom>
        </p:spPr>
        <p:txBody>
          <a:bodyPr/>
          <a:lstStyle/>
          <a:p>
            <a:fld id="{6085020C-4EF6-CB40-A3AA-166312ADFBC8}" type="slidenum">
              <a:rPr lang="en-US" smtClean="0"/>
              <a:t>‹#›</a:t>
            </a:fld>
            <a:endParaRPr lang="en-US"/>
          </a:p>
        </p:txBody>
      </p:sp>
      <p:sp>
        <p:nvSpPr>
          <p:cNvPr id="7" name="Rectangle 6">
            <a:extLst>
              <a:ext uri="{FF2B5EF4-FFF2-40B4-BE49-F238E27FC236}">
                <a16:creationId xmlns:a16="http://schemas.microsoft.com/office/drawing/2014/main" id="{490EE222-76BD-3644-BDC3-C05843C21A35}"/>
              </a:ext>
            </a:extLst>
          </p:cNvPr>
          <p:cNvSpPr/>
          <p:nvPr userDrawn="1"/>
        </p:nvSpPr>
        <p:spPr>
          <a:xfrm>
            <a:off x="1" y="-203924"/>
            <a:ext cx="12192000" cy="7061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CCE71B-9131-F545-ACF9-CFFC3B99D160}"/>
              </a:ext>
            </a:extLst>
          </p:cNvPr>
          <p:cNvPicPr>
            <a:picLocks noChangeAspect="1"/>
          </p:cNvPicPr>
          <p:nvPr userDrawn="1"/>
        </p:nvPicPr>
        <p:blipFill>
          <a:blip r:embed="rId2"/>
          <a:stretch>
            <a:fillRect/>
          </a:stretch>
        </p:blipFill>
        <p:spPr>
          <a:xfrm>
            <a:off x="4215478" y="5279660"/>
            <a:ext cx="4094501" cy="1181246"/>
          </a:xfrm>
          <a:prstGeom prst="rect">
            <a:avLst/>
          </a:prstGeom>
        </p:spPr>
      </p:pic>
      <p:sp>
        <p:nvSpPr>
          <p:cNvPr id="17" name="Rectangle 16">
            <a:extLst>
              <a:ext uri="{FF2B5EF4-FFF2-40B4-BE49-F238E27FC236}">
                <a16:creationId xmlns:a16="http://schemas.microsoft.com/office/drawing/2014/main" id="{7578F502-F832-E549-9465-EADB67D7B0BA}"/>
              </a:ext>
            </a:extLst>
          </p:cNvPr>
          <p:cNvSpPr/>
          <p:nvPr userDrawn="1"/>
        </p:nvSpPr>
        <p:spPr>
          <a:xfrm>
            <a:off x="192" y="-240486"/>
            <a:ext cx="12207921" cy="4531615"/>
          </a:xfrm>
          <a:prstGeom prst="rect">
            <a:avLst/>
          </a:prstGeom>
          <a:gradFill>
            <a:gsLst>
              <a:gs pos="2000">
                <a:srgbClr val="E2B77D">
                  <a:alpha val="50000"/>
                </a:srgbClr>
              </a:gs>
              <a:gs pos="16000">
                <a:srgbClr val="E2B77D">
                  <a:alpha val="35000"/>
                </a:srgbClr>
              </a:gs>
              <a:gs pos="50000">
                <a:srgbClr val="E2B77D">
                  <a:alpha val="2000"/>
                </a:srgbClr>
              </a:gs>
              <a:gs pos="32000">
                <a:srgbClr val="E2B77D">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Roman" panose="02000503020000020003" pitchFamily="2" charset="0"/>
            </a:endParaRPr>
          </a:p>
        </p:txBody>
      </p:sp>
      <p:sp>
        <p:nvSpPr>
          <p:cNvPr id="2" name="Title 1">
            <a:extLst>
              <a:ext uri="{FF2B5EF4-FFF2-40B4-BE49-F238E27FC236}">
                <a16:creationId xmlns:a16="http://schemas.microsoft.com/office/drawing/2014/main" id="{7CDA4541-FE78-DB4B-88AC-864E302EB447}"/>
              </a:ext>
            </a:extLst>
          </p:cNvPr>
          <p:cNvSpPr>
            <a:spLocks noGrp="1"/>
          </p:cNvSpPr>
          <p:nvPr>
            <p:ph type="ctrTitle"/>
          </p:nvPr>
        </p:nvSpPr>
        <p:spPr>
          <a:xfrm>
            <a:off x="1603121" y="3213094"/>
            <a:ext cx="9144000" cy="963121"/>
          </a:xfrm>
        </p:spPr>
        <p:txBody>
          <a:bodyPr anchor="t">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DB11E6A3-726F-0B44-AB9E-3DB11791DEFA}"/>
              </a:ext>
            </a:extLst>
          </p:cNvPr>
          <p:cNvSpPr>
            <a:spLocks noGrp="1"/>
          </p:cNvSpPr>
          <p:nvPr>
            <p:ph type="subTitle" idx="1"/>
          </p:nvPr>
        </p:nvSpPr>
        <p:spPr>
          <a:xfrm>
            <a:off x="1690729" y="4352350"/>
            <a:ext cx="9144000" cy="7511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0ED239C9-644B-B14A-B917-8578E9D95A4A}"/>
              </a:ext>
            </a:extLst>
          </p:cNvPr>
          <p:cNvPicPr>
            <a:picLocks noChangeAspect="1"/>
          </p:cNvPicPr>
          <p:nvPr userDrawn="1"/>
        </p:nvPicPr>
        <p:blipFill>
          <a:blip r:embed="rId3"/>
          <a:stretch>
            <a:fillRect/>
          </a:stretch>
        </p:blipFill>
        <p:spPr>
          <a:xfrm>
            <a:off x="7441825" y="177725"/>
            <a:ext cx="2743200" cy="2743200"/>
          </a:xfrm>
          <a:prstGeom prst="rect">
            <a:avLst/>
          </a:prstGeom>
          <a:ln>
            <a:noFill/>
          </a:ln>
        </p:spPr>
      </p:pic>
      <p:sp>
        <p:nvSpPr>
          <p:cNvPr id="15" name="Oval 14">
            <a:extLst>
              <a:ext uri="{FF2B5EF4-FFF2-40B4-BE49-F238E27FC236}">
                <a16:creationId xmlns:a16="http://schemas.microsoft.com/office/drawing/2014/main" id="{1CE7AA65-731D-C646-A2A8-BE60E815B6EB}"/>
              </a:ext>
            </a:extLst>
          </p:cNvPr>
          <p:cNvSpPr/>
          <p:nvPr userDrawn="1"/>
        </p:nvSpPr>
        <p:spPr>
          <a:xfrm>
            <a:off x="7434737" y="149483"/>
            <a:ext cx="2743200" cy="2743200"/>
          </a:xfrm>
          <a:prstGeom prst="ellips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797D96-CD82-AB41-B3EE-F100340EB8CC}"/>
              </a:ext>
            </a:extLst>
          </p:cNvPr>
          <p:cNvPicPr>
            <a:picLocks noChangeAspect="1"/>
          </p:cNvPicPr>
          <p:nvPr userDrawn="1"/>
        </p:nvPicPr>
        <p:blipFill>
          <a:blip r:embed="rId4"/>
          <a:stretch>
            <a:fillRect/>
          </a:stretch>
        </p:blipFill>
        <p:spPr>
          <a:xfrm>
            <a:off x="4985615" y="204056"/>
            <a:ext cx="2743200" cy="2743200"/>
          </a:xfrm>
          <a:prstGeom prst="rect">
            <a:avLst/>
          </a:prstGeom>
          <a:ln>
            <a:noFill/>
          </a:ln>
        </p:spPr>
      </p:pic>
      <p:sp>
        <p:nvSpPr>
          <p:cNvPr id="4" name="Oval 3">
            <a:extLst>
              <a:ext uri="{FF2B5EF4-FFF2-40B4-BE49-F238E27FC236}">
                <a16:creationId xmlns:a16="http://schemas.microsoft.com/office/drawing/2014/main" id="{DD344D38-2CB5-A148-B3B9-F93187313347}"/>
              </a:ext>
            </a:extLst>
          </p:cNvPr>
          <p:cNvSpPr/>
          <p:nvPr userDrawn="1"/>
        </p:nvSpPr>
        <p:spPr>
          <a:xfrm>
            <a:off x="4996384" y="180190"/>
            <a:ext cx="2743200" cy="2743200"/>
          </a:xfrm>
          <a:prstGeom prst="ellips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A2AC7C0-D595-6047-983C-D5538C05D5A9}"/>
              </a:ext>
            </a:extLst>
          </p:cNvPr>
          <p:cNvPicPr>
            <a:picLocks noChangeAspect="1"/>
          </p:cNvPicPr>
          <p:nvPr userDrawn="1"/>
        </p:nvPicPr>
        <p:blipFill>
          <a:blip r:embed="rId5"/>
          <a:stretch>
            <a:fillRect/>
          </a:stretch>
        </p:blipFill>
        <p:spPr>
          <a:xfrm>
            <a:off x="2433325" y="277091"/>
            <a:ext cx="2743200" cy="2743200"/>
          </a:xfrm>
          <a:prstGeom prst="rect">
            <a:avLst/>
          </a:prstGeom>
          <a:ln w="25400">
            <a:noFill/>
          </a:ln>
        </p:spPr>
      </p:pic>
      <p:sp>
        <p:nvSpPr>
          <p:cNvPr id="16" name="Oval 15">
            <a:extLst>
              <a:ext uri="{FF2B5EF4-FFF2-40B4-BE49-F238E27FC236}">
                <a16:creationId xmlns:a16="http://schemas.microsoft.com/office/drawing/2014/main" id="{7FF65BD9-3B64-4741-973C-6A09D2311F6F}"/>
              </a:ext>
            </a:extLst>
          </p:cNvPr>
          <p:cNvSpPr/>
          <p:nvPr userDrawn="1"/>
        </p:nvSpPr>
        <p:spPr>
          <a:xfrm>
            <a:off x="2428479" y="265820"/>
            <a:ext cx="2743200" cy="2743200"/>
          </a:xfrm>
          <a:prstGeom prst="ellips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32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05E1-122E-6C42-99F1-CA6D18534DA9}"/>
              </a:ext>
            </a:extLst>
          </p:cNvPr>
          <p:cNvSpPr>
            <a:spLocks noGrp="1"/>
          </p:cNvSpPr>
          <p:nvPr>
            <p:ph type="title"/>
          </p:nvPr>
        </p:nvSpPr>
        <p:spPr>
          <a:xfrm>
            <a:off x="782017" y="2620155"/>
            <a:ext cx="10515600" cy="809380"/>
          </a:xfrm>
        </p:spPr>
        <p:txBody>
          <a:bodyPr anchor="t">
            <a:normAutofit/>
          </a:bodyPr>
          <a:lstStyle>
            <a:lvl1pPr algn="ctr">
              <a:defRPr sz="4000">
                <a:solidFill>
                  <a:srgbClr val="00665E"/>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B5C8B6-1E41-2E4A-9398-6343F8F9CC1D}"/>
              </a:ext>
            </a:extLst>
          </p:cNvPr>
          <p:cNvSpPr>
            <a:spLocks noGrp="1"/>
          </p:cNvSpPr>
          <p:nvPr>
            <p:ph type="body" idx="1"/>
          </p:nvPr>
        </p:nvSpPr>
        <p:spPr>
          <a:xfrm>
            <a:off x="782017" y="3616457"/>
            <a:ext cx="10515600" cy="705868"/>
          </a:xfrm>
        </p:spPr>
        <p:txBody>
          <a:bodyPr/>
          <a:lstStyle>
            <a:lvl1pPr marL="0" indent="0" algn="ctr">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8" name="Straight Connector 17">
            <a:extLst>
              <a:ext uri="{FF2B5EF4-FFF2-40B4-BE49-F238E27FC236}">
                <a16:creationId xmlns:a16="http://schemas.microsoft.com/office/drawing/2014/main" id="{56D18D22-9BE9-B647-9FBB-E7EA6770C9DB}"/>
              </a:ext>
            </a:extLst>
          </p:cNvPr>
          <p:cNvCxnSpPr>
            <a:cxnSpLocks/>
          </p:cNvCxnSpPr>
          <p:nvPr userDrawn="1"/>
        </p:nvCxnSpPr>
        <p:spPr>
          <a:xfrm>
            <a:off x="798460" y="3468404"/>
            <a:ext cx="10499157" cy="0"/>
          </a:xfrm>
          <a:prstGeom prst="line">
            <a:avLst/>
          </a:prstGeom>
          <a:ln w="25400">
            <a:solidFill>
              <a:srgbClr val="BE8A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0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5F4D1-7612-C549-B8D2-A9CE34F2C275}"/>
              </a:ext>
            </a:extLst>
          </p:cNvPr>
          <p:cNvSpPr>
            <a:spLocks noGrp="1"/>
          </p:cNvSpPr>
          <p:nvPr>
            <p:ph idx="1"/>
          </p:nvPr>
        </p:nvSpPr>
        <p:spPr/>
        <p:txBody>
          <a:bodyPr/>
          <a:lstStyle>
            <a:lvl2pPr>
              <a:buSzPct val="125000"/>
              <a:defRPr/>
            </a:lvl2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D978E10C-0961-8C48-BB73-6C908D5A5172}"/>
              </a:ext>
            </a:extLst>
          </p:cNvPr>
          <p:cNvSpPr>
            <a:spLocks noGrp="1"/>
          </p:cNvSpPr>
          <p:nvPr>
            <p:ph type="title"/>
          </p:nvPr>
        </p:nvSpPr>
        <p:spPr>
          <a:xfrm>
            <a:off x="400730" y="1"/>
            <a:ext cx="8210266" cy="1149177"/>
          </a:xfrm>
        </p:spPr>
        <p:txBody>
          <a:bodyPr/>
          <a:lstStyle/>
          <a:p>
            <a:r>
              <a:rPr lang="en-US"/>
              <a:t>Click to edit Master title style</a:t>
            </a:r>
          </a:p>
        </p:txBody>
      </p:sp>
    </p:spTree>
    <p:extLst>
      <p:ext uri="{BB962C8B-B14F-4D97-AF65-F5344CB8AC3E}">
        <p14:creationId xmlns:p14="http://schemas.microsoft.com/office/powerpoint/2010/main" val="80238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5F4D1-7612-C549-B8D2-A9CE34F2C275}"/>
              </a:ext>
            </a:extLst>
          </p:cNvPr>
          <p:cNvSpPr>
            <a:spLocks noGrp="1"/>
          </p:cNvSpPr>
          <p:nvPr>
            <p:ph idx="1"/>
          </p:nvPr>
        </p:nvSpPr>
        <p:spPr>
          <a:xfrm>
            <a:off x="400730" y="1506602"/>
            <a:ext cx="10515600" cy="4351338"/>
          </a:xfrm>
        </p:spPr>
        <p:txBody>
          <a:bodyPr/>
          <a:lstStyle>
            <a:lvl1pPr marL="342900" indent="-342900">
              <a:spcAft>
                <a:spcPts val="1200"/>
              </a:spcAft>
              <a:buClr>
                <a:srgbClr val="00665E"/>
              </a:buClr>
              <a:buSzPct val="125000"/>
              <a:buFont typeface="Arial" panose="020B0604020202020204" pitchFamily="34" charset="0"/>
              <a:buChar char="•"/>
              <a:defRPr sz="2800"/>
            </a:lvl1pPr>
            <a:lvl2pPr marL="685800" indent="-228600">
              <a:buClr>
                <a:schemeClr val="tx1">
                  <a:lumMod val="65000"/>
                  <a:lumOff val="35000"/>
                </a:schemeClr>
              </a:buClr>
              <a:buFont typeface="System Font Regular"/>
              <a:buChar char="–"/>
              <a:defRPr sz="2400"/>
            </a:lvl2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D978E10C-0961-8C48-BB73-6C908D5A5172}"/>
              </a:ext>
            </a:extLst>
          </p:cNvPr>
          <p:cNvSpPr>
            <a:spLocks noGrp="1"/>
          </p:cNvSpPr>
          <p:nvPr>
            <p:ph type="title"/>
          </p:nvPr>
        </p:nvSpPr>
        <p:spPr>
          <a:xfrm>
            <a:off x="400732" y="0"/>
            <a:ext cx="8510517" cy="1077480"/>
          </a:xfrm>
        </p:spPr>
        <p:txBody>
          <a:bodyPr/>
          <a:lstStyle/>
          <a:p>
            <a:r>
              <a:rPr lang="en-US"/>
              <a:t>Click to edit Master title style</a:t>
            </a:r>
          </a:p>
        </p:txBody>
      </p:sp>
    </p:spTree>
    <p:extLst>
      <p:ext uri="{BB962C8B-B14F-4D97-AF65-F5344CB8AC3E}">
        <p14:creationId xmlns:p14="http://schemas.microsoft.com/office/powerpoint/2010/main" val="14453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46BB-0977-4648-9FC0-CFE18AC981EA}"/>
              </a:ext>
            </a:extLst>
          </p:cNvPr>
          <p:cNvSpPr>
            <a:spLocks noGrp="1"/>
          </p:cNvSpPr>
          <p:nvPr>
            <p:ph type="title"/>
          </p:nvPr>
        </p:nvSpPr>
        <p:spPr>
          <a:xfrm>
            <a:off x="435022" y="0"/>
            <a:ext cx="8237561" cy="106422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EC59280-CE9A-4B44-87F4-5BB13DE93075}"/>
              </a:ext>
            </a:extLst>
          </p:cNvPr>
          <p:cNvSpPr>
            <a:spLocks noGrp="1"/>
          </p:cNvSpPr>
          <p:nvPr>
            <p:ph sz="half" idx="1"/>
          </p:nvPr>
        </p:nvSpPr>
        <p:spPr>
          <a:xfrm>
            <a:off x="388372" y="1396638"/>
            <a:ext cx="5275999" cy="4351338"/>
          </a:xfrm>
        </p:spPr>
        <p:txBody>
          <a:bodyPr/>
          <a:lstStyle>
            <a:lvl1pPr>
              <a:spcAft>
                <a:spcPts val="600"/>
              </a:spcAft>
              <a:defRPr/>
            </a:lvl1pPr>
            <a:lvl2pPr>
              <a:buSzPct val="125000"/>
              <a:defRPr/>
            </a:lvl2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C2F4B2BD-3FD3-E54D-986A-ACA053F79C21}"/>
              </a:ext>
            </a:extLst>
          </p:cNvPr>
          <p:cNvSpPr>
            <a:spLocks noGrp="1"/>
          </p:cNvSpPr>
          <p:nvPr>
            <p:ph sz="half" idx="2"/>
          </p:nvPr>
        </p:nvSpPr>
        <p:spPr>
          <a:xfrm>
            <a:off x="6028438" y="1408995"/>
            <a:ext cx="5636340" cy="4351338"/>
          </a:xfrm>
        </p:spPr>
        <p:txBody>
          <a:bodyPr/>
          <a:lstStyle>
            <a:lvl1pPr>
              <a:spcAft>
                <a:spcPts val="600"/>
              </a:spcAft>
              <a:defRPr/>
            </a:lvl1pPr>
            <a:lvl2pPr>
              <a:spcBef>
                <a:spcPts val="600"/>
              </a:spcBef>
              <a:spcAft>
                <a:spcPts val="600"/>
              </a:spcAft>
              <a:buSzPct val="125000"/>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08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CF85-48DF-264F-BF46-DCDE402EC016}"/>
              </a:ext>
            </a:extLst>
          </p:cNvPr>
          <p:cNvSpPr>
            <a:spLocks noGrp="1"/>
          </p:cNvSpPr>
          <p:nvPr>
            <p:ph type="title"/>
          </p:nvPr>
        </p:nvSpPr>
        <p:spPr>
          <a:xfrm>
            <a:off x="410000" y="17670"/>
            <a:ext cx="8510517" cy="1105691"/>
          </a:xfrm>
        </p:spPr>
        <p:txBody>
          <a:bodyPr/>
          <a:lstStyle/>
          <a:p>
            <a:r>
              <a:rPr lang="en-US"/>
              <a:t>Click to edit Master title style</a:t>
            </a:r>
          </a:p>
        </p:txBody>
      </p:sp>
    </p:spTree>
    <p:extLst>
      <p:ext uri="{BB962C8B-B14F-4D97-AF65-F5344CB8AC3E}">
        <p14:creationId xmlns:p14="http://schemas.microsoft.com/office/powerpoint/2010/main" val="362955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56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0C0-9767-724E-B134-C0FAE9AA848B}"/>
              </a:ext>
            </a:extLst>
          </p:cNvPr>
          <p:cNvSpPr>
            <a:spLocks noGrp="1"/>
          </p:cNvSpPr>
          <p:nvPr>
            <p:ph type="title"/>
          </p:nvPr>
        </p:nvSpPr>
        <p:spPr>
          <a:xfrm>
            <a:off x="422753" y="0"/>
            <a:ext cx="8363438" cy="1228299"/>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03E1A-374A-5446-AAE4-DE4BD74E7B44}"/>
              </a:ext>
            </a:extLst>
          </p:cNvPr>
          <p:cNvSpPr>
            <a:spLocks noGrp="1"/>
          </p:cNvSpPr>
          <p:nvPr>
            <p:ph idx="1"/>
          </p:nvPr>
        </p:nvSpPr>
        <p:spPr>
          <a:xfrm>
            <a:off x="4804012" y="1578788"/>
            <a:ext cx="664816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78B64C6D-6D7A-B846-B291-C225A3071ED7}"/>
              </a:ext>
            </a:extLst>
          </p:cNvPr>
          <p:cNvSpPr>
            <a:spLocks noGrp="1"/>
          </p:cNvSpPr>
          <p:nvPr>
            <p:ph type="body" sz="half" idx="2"/>
          </p:nvPr>
        </p:nvSpPr>
        <p:spPr>
          <a:xfrm>
            <a:off x="424140" y="1599167"/>
            <a:ext cx="3932237" cy="487796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3640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270F-DFC9-4A4D-B3EF-095FE0C9AC3C}"/>
              </a:ext>
            </a:extLst>
          </p:cNvPr>
          <p:cNvSpPr>
            <a:spLocks noGrp="1"/>
          </p:cNvSpPr>
          <p:nvPr>
            <p:ph type="title"/>
          </p:nvPr>
        </p:nvSpPr>
        <p:spPr>
          <a:xfrm>
            <a:off x="413086" y="0"/>
            <a:ext cx="8558635" cy="1263011"/>
          </a:xfrm>
        </p:spPr>
        <p:txBody>
          <a:bodyPr anchor="ctr"/>
          <a:lstStyle>
            <a:lvl1pPr algn="l">
              <a:defRPr sz="3200"/>
            </a:lvl1pPr>
          </a:lstStyle>
          <a:p>
            <a:r>
              <a:rPr lang="en-US"/>
              <a:t>Click to edit Master title style</a:t>
            </a:r>
          </a:p>
        </p:txBody>
      </p:sp>
      <p:sp>
        <p:nvSpPr>
          <p:cNvPr id="3" name="Picture Placeholder 2">
            <a:extLst>
              <a:ext uri="{FF2B5EF4-FFF2-40B4-BE49-F238E27FC236}">
                <a16:creationId xmlns:a16="http://schemas.microsoft.com/office/drawing/2014/main" id="{6EEB3D68-B371-904B-95F5-B276F8A9F1AD}"/>
              </a:ext>
            </a:extLst>
          </p:cNvPr>
          <p:cNvSpPr>
            <a:spLocks noGrp="1"/>
          </p:cNvSpPr>
          <p:nvPr>
            <p:ph type="pic" idx="1"/>
          </p:nvPr>
        </p:nvSpPr>
        <p:spPr>
          <a:xfrm>
            <a:off x="3474997" y="1595998"/>
            <a:ext cx="7408005" cy="4519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75CF85-1A4D-B048-BC57-71B7CDFA2EB6}"/>
              </a:ext>
            </a:extLst>
          </p:cNvPr>
          <p:cNvSpPr>
            <a:spLocks noGrp="1"/>
          </p:cNvSpPr>
          <p:nvPr>
            <p:ph type="body" sz="half" idx="2"/>
          </p:nvPr>
        </p:nvSpPr>
        <p:spPr>
          <a:xfrm>
            <a:off x="425443" y="1595998"/>
            <a:ext cx="2950697" cy="211881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2877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407965-4A28-D74B-A415-29D19ED2309D}"/>
              </a:ext>
            </a:extLst>
          </p:cNvPr>
          <p:cNvSpPr/>
          <p:nvPr userDrawn="1"/>
        </p:nvSpPr>
        <p:spPr>
          <a:xfrm>
            <a:off x="-1165" y="0"/>
            <a:ext cx="12192000" cy="3002483"/>
          </a:xfrm>
          <a:prstGeom prst="rect">
            <a:avLst/>
          </a:prstGeom>
          <a:gradFill>
            <a:gsLst>
              <a:gs pos="2000">
                <a:srgbClr val="E2B77D">
                  <a:alpha val="30000"/>
                </a:srgbClr>
              </a:gs>
              <a:gs pos="17000">
                <a:srgbClr val="E2B77D">
                  <a:alpha val="23000"/>
                </a:srgbClr>
              </a:gs>
              <a:gs pos="49000">
                <a:srgbClr val="E2B77D">
                  <a:alpha val="2000"/>
                </a:srgbClr>
              </a:gs>
              <a:gs pos="31000">
                <a:srgbClr val="E2B77D">
                  <a:alpha val="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Roman" panose="02000503020000020003" pitchFamily="2" charset="0"/>
            </a:endParaRPr>
          </a:p>
        </p:txBody>
      </p:sp>
      <p:sp>
        <p:nvSpPr>
          <p:cNvPr id="2" name="Title Placeholder 1">
            <a:extLst>
              <a:ext uri="{FF2B5EF4-FFF2-40B4-BE49-F238E27FC236}">
                <a16:creationId xmlns:a16="http://schemas.microsoft.com/office/drawing/2014/main" id="{15DC06EC-1E11-974A-BA85-82915467E197}"/>
              </a:ext>
            </a:extLst>
          </p:cNvPr>
          <p:cNvSpPr>
            <a:spLocks noGrp="1"/>
          </p:cNvSpPr>
          <p:nvPr>
            <p:ph type="title"/>
          </p:nvPr>
        </p:nvSpPr>
        <p:spPr>
          <a:xfrm>
            <a:off x="413087" y="-9497"/>
            <a:ext cx="8510517" cy="1160315"/>
          </a:xfrm>
          <a:prstGeom prst="rect">
            <a:avLst/>
          </a:prstGeom>
        </p:spPr>
        <p:txBody>
          <a:bodyPr vert="horz" lIns="91440" tIns="45720" rIns="91440" bIns="45720" rtlCol="0" anchor="ctr">
            <a:normAutofit/>
          </a:bodyPr>
          <a:lstStyle/>
          <a:p>
            <a:r>
              <a:rPr lang="en-US"/>
              <a:t>Click to edit Master title style</a:t>
            </a:r>
          </a:p>
        </p:txBody>
      </p:sp>
      <p:sp>
        <p:nvSpPr>
          <p:cNvPr id="5" name="Oval 4">
            <a:extLst>
              <a:ext uri="{FF2B5EF4-FFF2-40B4-BE49-F238E27FC236}">
                <a16:creationId xmlns:a16="http://schemas.microsoft.com/office/drawing/2014/main" id="{6617F0A6-0536-8F46-B378-5E2C0F023C1F}"/>
              </a:ext>
            </a:extLst>
          </p:cNvPr>
          <p:cNvSpPr/>
          <p:nvPr userDrawn="1"/>
        </p:nvSpPr>
        <p:spPr>
          <a:xfrm>
            <a:off x="8837617" y="-407098"/>
            <a:ext cx="3551583" cy="1632059"/>
          </a:xfrm>
          <a:prstGeom prst="ellipse">
            <a:avLst/>
          </a:prstGeom>
          <a:gradFill flip="none" rotWithShape="1">
            <a:gsLst>
              <a:gs pos="2000">
                <a:schemeClr val="bg1">
                  <a:alpha val="41000"/>
                </a:schemeClr>
              </a:gs>
              <a:gs pos="17000">
                <a:schemeClr val="bg1">
                  <a:alpha val="35000"/>
                </a:schemeClr>
              </a:gs>
              <a:gs pos="49000">
                <a:schemeClr val="bg1">
                  <a:alpha val="14000"/>
                </a:schemeClr>
              </a:gs>
              <a:gs pos="33000">
                <a:schemeClr val="bg1">
                  <a:alpha val="2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6035170-9148-714E-A05F-C7C95124E543}"/>
              </a:ext>
            </a:extLst>
          </p:cNvPr>
          <p:cNvPicPr>
            <a:picLocks noChangeAspect="1"/>
          </p:cNvPicPr>
          <p:nvPr userDrawn="1"/>
        </p:nvPicPr>
        <p:blipFill>
          <a:blip r:embed="rId11"/>
          <a:stretch>
            <a:fillRect/>
          </a:stretch>
        </p:blipFill>
        <p:spPr>
          <a:xfrm>
            <a:off x="9509571" y="291309"/>
            <a:ext cx="2184589" cy="630245"/>
          </a:xfrm>
          <a:prstGeom prst="rect">
            <a:avLst/>
          </a:prstGeom>
        </p:spPr>
      </p:pic>
      <p:sp>
        <p:nvSpPr>
          <p:cNvPr id="3" name="Text Placeholder 2">
            <a:extLst>
              <a:ext uri="{FF2B5EF4-FFF2-40B4-BE49-F238E27FC236}">
                <a16:creationId xmlns:a16="http://schemas.microsoft.com/office/drawing/2014/main" id="{97EB8EFA-363B-D447-93F8-929E66EC4462}"/>
              </a:ext>
            </a:extLst>
          </p:cNvPr>
          <p:cNvSpPr>
            <a:spLocks noGrp="1"/>
          </p:cNvSpPr>
          <p:nvPr>
            <p:ph type="body" idx="1"/>
          </p:nvPr>
        </p:nvSpPr>
        <p:spPr>
          <a:xfrm>
            <a:off x="413087" y="1637819"/>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52062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Trebuchet MS" panose="020B070302020209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006C64"/>
        </a:buClr>
        <a:buFont typeface="Arial" panose="020B0604020202020204" pitchFamily="34" charset="0"/>
        <a:buChar char="•"/>
        <a:defRPr sz="2000" kern="1200">
          <a:solidFill>
            <a:schemeClr val="tx1"/>
          </a:solidFill>
          <a:latin typeface="+mj-lt"/>
          <a:ea typeface="+mn-ea"/>
          <a:cs typeface="+mn-cs"/>
        </a:defRPr>
      </a:lvl2pPr>
      <a:lvl3pPr marL="1200150" indent="-285750" algn="l" defTabSz="914400" rtl="0" eaLnBrk="1" latinLnBrk="0" hangingPunct="1">
        <a:lnSpc>
          <a:spcPct val="90000"/>
        </a:lnSpc>
        <a:spcBef>
          <a:spcPts val="500"/>
        </a:spcBef>
        <a:buFont typeface="System Font Regular"/>
        <a:buChar char="–"/>
        <a:defRPr sz="1600" i="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3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D571AE-DBB0-0A49-B5CB-3977F5535C39}"/>
              </a:ext>
            </a:extLst>
          </p:cNvPr>
          <p:cNvSpPr>
            <a:spLocks noGrp="1"/>
          </p:cNvSpPr>
          <p:nvPr>
            <p:ph type="ctrTitle"/>
          </p:nvPr>
        </p:nvSpPr>
        <p:spPr>
          <a:xfrm>
            <a:off x="1524000" y="3677555"/>
            <a:ext cx="9310730" cy="1228512"/>
          </a:xfrm>
        </p:spPr>
        <p:txBody>
          <a:bodyPr/>
          <a:lstStyle/>
          <a:p>
            <a:r>
              <a:rPr lang="en-US"/>
              <a:t>Connect2 Community Network</a:t>
            </a:r>
          </a:p>
        </p:txBody>
      </p:sp>
    </p:spTree>
    <p:extLst>
      <p:ext uri="{BB962C8B-B14F-4D97-AF65-F5344CB8AC3E}">
        <p14:creationId xmlns:p14="http://schemas.microsoft.com/office/powerpoint/2010/main" val="179475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23EF5-C298-4119-8C9F-81746CCDC908}"/>
              </a:ext>
            </a:extLst>
          </p:cNvPr>
          <p:cNvSpPr>
            <a:spLocks noGrp="1"/>
          </p:cNvSpPr>
          <p:nvPr>
            <p:ph type="title"/>
          </p:nvPr>
        </p:nvSpPr>
        <p:spPr>
          <a:xfrm>
            <a:off x="982465" y="301658"/>
            <a:ext cx="8453766" cy="902896"/>
          </a:xfrm>
        </p:spPr>
        <p:txBody>
          <a:bodyPr>
            <a:normAutofit/>
          </a:bodyPr>
          <a:lstStyle/>
          <a:p>
            <a:r>
              <a:rPr lang="en-US" dirty="0"/>
              <a:t>Connect2 Community Network Governance</a:t>
            </a:r>
          </a:p>
        </p:txBody>
      </p:sp>
      <p:graphicFrame>
        <p:nvGraphicFramePr>
          <p:cNvPr id="15" name="Diagram 14">
            <a:extLst>
              <a:ext uri="{FF2B5EF4-FFF2-40B4-BE49-F238E27FC236}">
                <a16:creationId xmlns:a16="http://schemas.microsoft.com/office/drawing/2014/main" id="{762A1E28-3E21-493D-A0AB-1BBF26FC9D0D}"/>
              </a:ext>
            </a:extLst>
          </p:cNvPr>
          <p:cNvGraphicFramePr/>
          <p:nvPr/>
        </p:nvGraphicFramePr>
        <p:xfrm>
          <a:off x="576459" y="740698"/>
          <a:ext cx="10672787" cy="461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14959EF6-18CA-42AB-9E64-A9F5D13EAF01}"/>
              </a:ext>
            </a:extLst>
          </p:cNvPr>
          <p:cNvSpPr txBox="1"/>
          <p:nvPr/>
        </p:nvSpPr>
        <p:spPr>
          <a:xfrm>
            <a:off x="9229059" y="4453117"/>
            <a:ext cx="2442079" cy="1200329"/>
          </a:xfrm>
          <a:prstGeom prst="rect">
            <a:avLst/>
          </a:prstGeom>
          <a:noFill/>
        </p:spPr>
        <p:txBody>
          <a:bodyPr wrap="none" rtlCol="0">
            <a:spAutoFit/>
          </a:bodyPr>
          <a:lstStyle/>
          <a:p>
            <a:r>
              <a:rPr lang="en-US"/>
              <a:t>Examples:</a:t>
            </a:r>
          </a:p>
          <a:p>
            <a:pPr marL="285750" indent="-285750">
              <a:buFont typeface="Arial" panose="020B0604020202020204" pitchFamily="34" charset="0"/>
              <a:buChar char="•"/>
            </a:pPr>
            <a:r>
              <a:rPr lang="en-US"/>
              <a:t>Policy</a:t>
            </a:r>
          </a:p>
          <a:p>
            <a:pPr marL="285750" indent="-285750">
              <a:buFont typeface="Arial" panose="020B0604020202020204" pitchFamily="34" charset="0"/>
              <a:buChar char="•"/>
            </a:pPr>
            <a:r>
              <a:rPr lang="en-US"/>
              <a:t>Population-specific</a:t>
            </a:r>
          </a:p>
          <a:p>
            <a:pPr marL="285750" indent="-285750">
              <a:buFont typeface="Arial" panose="020B0604020202020204" pitchFamily="34" charset="0"/>
              <a:buChar char="•"/>
            </a:pPr>
            <a:r>
              <a:rPr lang="en-US"/>
              <a:t>Service type</a:t>
            </a:r>
          </a:p>
        </p:txBody>
      </p:sp>
      <p:sp>
        <p:nvSpPr>
          <p:cNvPr id="7" name="TextBox 6">
            <a:extLst>
              <a:ext uri="{FF2B5EF4-FFF2-40B4-BE49-F238E27FC236}">
                <a16:creationId xmlns:a16="http://schemas.microsoft.com/office/drawing/2014/main" id="{A9C87D1D-20C8-4CCE-86F1-0780CCD33220}"/>
              </a:ext>
            </a:extLst>
          </p:cNvPr>
          <p:cNvSpPr txBox="1"/>
          <p:nvPr/>
        </p:nvSpPr>
        <p:spPr>
          <a:xfrm>
            <a:off x="576459" y="4453117"/>
            <a:ext cx="2279863" cy="1477328"/>
          </a:xfrm>
          <a:prstGeom prst="rect">
            <a:avLst/>
          </a:prstGeom>
          <a:noFill/>
        </p:spPr>
        <p:txBody>
          <a:bodyPr wrap="square" lIns="91440" tIns="45720" rIns="91440" bIns="45720" rtlCol="0" anchor="t">
            <a:spAutoFit/>
          </a:bodyPr>
          <a:lstStyle/>
          <a:p>
            <a:r>
              <a:rPr lang="en-US"/>
              <a:t>Develop recommendations on the design and implementation of the network</a:t>
            </a:r>
          </a:p>
        </p:txBody>
      </p:sp>
      <p:sp>
        <p:nvSpPr>
          <p:cNvPr id="8" name="TextBox 7">
            <a:extLst>
              <a:ext uri="{FF2B5EF4-FFF2-40B4-BE49-F238E27FC236}">
                <a16:creationId xmlns:a16="http://schemas.microsoft.com/office/drawing/2014/main" id="{CB892ADC-34C6-4858-B141-EB57FC2623B7}"/>
              </a:ext>
            </a:extLst>
          </p:cNvPr>
          <p:cNvSpPr txBox="1"/>
          <p:nvPr/>
        </p:nvSpPr>
        <p:spPr>
          <a:xfrm>
            <a:off x="3385646" y="4453117"/>
            <a:ext cx="2387295" cy="1200329"/>
          </a:xfrm>
          <a:prstGeom prst="rect">
            <a:avLst/>
          </a:prstGeom>
          <a:noFill/>
        </p:spPr>
        <p:txBody>
          <a:bodyPr wrap="square" lIns="91440" tIns="45720" rIns="91440" bIns="45720" rtlCol="0" anchor="t">
            <a:spAutoFit/>
          </a:bodyPr>
          <a:lstStyle/>
          <a:p>
            <a:r>
              <a:rPr lang="en-US"/>
              <a:t>Develop recommendations on privacy and technology</a:t>
            </a:r>
          </a:p>
        </p:txBody>
      </p:sp>
      <p:sp>
        <p:nvSpPr>
          <p:cNvPr id="9" name="TextBox 8">
            <a:extLst>
              <a:ext uri="{FF2B5EF4-FFF2-40B4-BE49-F238E27FC236}">
                <a16:creationId xmlns:a16="http://schemas.microsoft.com/office/drawing/2014/main" id="{68D4240C-EA9C-440A-810A-6FDBE283DCAD}"/>
              </a:ext>
            </a:extLst>
          </p:cNvPr>
          <p:cNvSpPr txBox="1"/>
          <p:nvPr/>
        </p:nvSpPr>
        <p:spPr>
          <a:xfrm>
            <a:off x="6194833" y="4453117"/>
            <a:ext cx="2279863" cy="1200329"/>
          </a:xfrm>
          <a:prstGeom prst="rect">
            <a:avLst/>
          </a:prstGeom>
          <a:noFill/>
        </p:spPr>
        <p:txBody>
          <a:bodyPr wrap="square" lIns="91440" tIns="45720" rIns="91440" bIns="45720" rtlCol="0" anchor="t">
            <a:spAutoFit/>
          </a:bodyPr>
          <a:lstStyle/>
          <a:p>
            <a:r>
              <a:rPr lang="en-US"/>
              <a:t>Support partner participation and the growth of the Unite Us network</a:t>
            </a:r>
          </a:p>
        </p:txBody>
      </p:sp>
      <p:graphicFrame>
        <p:nvGraphicFramePr>
          <p:cNvPr id="11" name="Diagram 10">
            <a:extLst>
              <a:ext uri="{FF2B5EF4-FFF2-40B4-BE49-F238E27FC236}">
                <a16:creationId xmlns:a16="http://schemas.microsoft.com/office/drawing/2014/main" id="{DAD3985E-9D15-4CD9-AE22-DDE70B42169A}"/>
              </a:ext>
            </a:extLst>
          </p:cNvPr>
          <p:cNvGraphicFramePr/>
          <p:nvPr/>
        </p:nvGraphicFramePr>
        <p:xfrm>
          <a:off x="229259" y="447791"/>
          <a:ext cx="753206" cy="5325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5873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4CDED2-5A39-4B1B-9DAF-CEF81B28E431}"/>
              </a:ext>
            </a:extLst>
          </p:cNvPr>
          <p:cNvSpPr>
            <a:spLocks noGrp="1"/>
          </p:cNvSpPr>
          <p:nvPr>
            <p:ph idx="1"/>
          </p:nvPr>
        </p:nvSpPr>
        <p:spPr>
          <a:xfrm>
            <a:off x="1997895" y="1635671"/>
            <a:ext cx="9224285" cy="914400"/>
          </a:xfrm>
        </p:spPr>
        <p:txBody>
          <a:bodyPr>
            <a:normAutofit/>
          </a:bodyPr>
          <a:lstStyle/>
          <a:p>
            <a:pPr marL="0" indent="0">
              <a:buNone/>
            </a:pPr>
            <a:r>
              <a:rPr lang="en-US" sz="2600" dirty="0">
                <a:solidFill>
                  <a:srgbClr val="474747"/>
                </a:solidFill>
              </a:rPr>
              <a:t>Sign up to our </a:t>
            </a:r>
            <a:r>
              <a:rPr lang="en-US" sz="2600" b="1" dirty="0">
                <a:solidFill>
                  <a:srgbClr val="00A79B"/>
                </a:solidFill>
              </a:rPr>
              <a:t>email list</a:t>
            </a:r>
            <a:r>
              <a:rPr lang="en-US" sz="2600" dirty="0">
                <a:solidFill>
                  <a:srgbClr val="474747"/>
                </a:solidFill>
              </a:rPr>
              <a:t> and stay updated on our progress and events</a:t>
            </a:r>
          </a:p>
        </p:txBody>
      </p:sp>
      <p:sp>
        <p:nvSpPr>
          <p:cNvPr id="3" name="Title 2">
            <a:extLst>
              <a:ext uri="{FF2B5EF4-FFF2-40B4-BE49-F238E27FC236}">
                <a16:creationId xmlns:a16="http://schemas.microsoft.com/office/drawing/2014/main" id="{0E6E78F8-15C9-4DE6-BCCD-EC0709187412}"/>
              </a:ext>
            </a:extLst>
          </p:cNvPr>
          <p:cNvSpPr>
            <a:spLocks noGrp="1"/>
          </p:cNvSpPr>
          <p:nvPr>
            <p:ph type="title"/>
          </p:nvPr>
        </p:nvSpPr>
        <p:spPr/>
        <p:txBody>
          <a:bodyPr/>
          <a:lstStyle/>
          <a:p>
            <a:r>
              <a:rPr lang="en-US"/>
              <a:t>Get Involved</a:t>
            </a:r>
          </a:p>
        </p:txBody>
      </p:sp>
      <p:pic>
        <p:nvPicPr>
          <p:cNvPr id="5" name="Picture 4" descr="Icon&#10;&#10;Description automatically generated">
            <a:extLst>
              <a:ext uri="{FF2B5EF4-FFF2-40B4-BE49-F238E27FC236}">
                <a16:creationId xmlns:a16="http://schemas.microsoft.com/office/drawing/2014/main" id="{E2AA4A96-9284-4B56-BBA1-69CFFCE7516C}"/>
              </a:ext>
            </a:extLst>
          </p:cNvPr>
          <p:cNvPicPr>
            <a:picLocks noChangeAspect="1"/>
          </p:cNvPicPr>
          <p:nvPr/>
        </p:nvPicPr>
        <p:blipFill>
          <a:blip r:embed="rId3"/>
          <a:stretch>
            <a:fillRect/>
          </a:stretch>
        </p:blipFill>
        <p:spPr>
          <a:xfrm>
            <a:off x="853412" y="1672162"/>
            <a:ext cx="685800" cy="685800"/>
          </a:xfrm>
          <a:prstGeom prst="rect">
            <a:avLst/>
          </a:prstGeom>
        </p:spPr>
      </p:pic>
      <p:pic>
        <p:nvPicPr>
          <p:cNvPr id="7" name="Picture 6" descr="Icon&#10;&#10;Description automatically generated">
            <a:extLst>
              <a:ext uri="{FF2B5EF4-FFF2-40B4-BE49-F238E27FC236}">
                <a16:creationId xmlns:a16="http://schemas.microsoft.com/office/drawing/2014/main" id="{77A31852-4D8A-4320-AAAE-F95A05C27DF7}"/>
              </a:ext>
            </a:extLst>
          </p:cNvPr>
          <p:cNvPicPr>
            <a:picLocks noChangeAspect="1"/>
          </p:cNvPicPr>
          <p:nvPr/>
        </p:nvPicPr>
        <p:blipFill>
          <a:blip r:embed="rId4"/>
          <a:stretch>
            <a:fillRect/>
          </a:stretch>
        </p:blipFill>
        <p:spPr>
          <a:xfrm>
            <a:off x="853412" y="5513608"/>
            <a:ext cx="685800" cy="685800"/>
          </a:xfrm>
          <a:prstGeom prst="rect">
            <a:avLst/>
          </a:prstGeom>
        </p:spPr>
      </p:pic>
      <p:sp>
        <p:nvSpPr>
          <p:cNvPr id="8" name="Content Placeholder 1">
            <a:extLst>
              <a:ext uri="{FF2B5EF4-FFF2-40B4-BE49-F238E27FC236}">
                <a16:creationId xmlns:a16="http://schemas.microsoft.com/office/drawing/2014/main" id="{6AF29AC5-503B-41D0-82DE-4326348AFF00}"/>
              </a:ext>
            </a:extLst>
          </p:cNvPr>
          <p:cNvSpPr txBox="1">
            <a:spLocks/>
          </p:cNvSpPr>
          <p:nvPr/>
        </p:nvSpPr>
        <p:spPr>
          <a:xfrm>
            <a:off x="1997892" y="2893532"/>
            <a:ext cx="9224285" cy="91440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spcAft>
                <a:spcPts val="1200"/>
              </a:spcAft>
              <a:buClr>
                <a:srgbClr val="00665E"/>
              </a:buClr>
              <a:buSzPct val="125000"/>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Font typeface="System Font Regular"/>
              <a:buChar char="–"/>
              <a:defRPr sz="2400" kern="1200">
                <a:solidFill>
                  <a:schemeClr val="tx1"/>
                </a:solidFill>
                <a:latin typeface="+mj-lt"/>
                <a:ea typeface="+mn-ea"/>
                <a:cs typeface="+mn-cs"/>
              </a:defRPr>
            </a:lvl2pPr>
            <a:lvl3pPr marL="1200150" indent="-285750" algn="l" defTabSz="914400" rtl="0" eaLnBrk="1" latinLnBrk="0" hangingPunct="1">
              <a:lnSpc>
                <a:spcPct val="90000"/>
              </a:lnSpc>
              <a:spcBef>
                <a:spcPts val="500"/>
              </a:spcBef>
              <a:buFont typeface="System Font Regular"/>
              <a:buChar char="–"/>
              <a:defRPr sz="1600" i="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474747"/>
                </a:solidFill>
              </a:rPr>
              <a:t>Connect with partner organizations at </a:t>
            </a:r>
            <a:r>
              <a:rPr lang="en-US" sz="2600" b="1" dirty="0">
                <a:solidFill>
                  <a:srgbClr val="00A79B"/>
                </a:solidFill>
              </a:rPr>
              <a:t>workgroup meetings </a:t>
            </a:r>
            <a:r>
              <a:rPr lang="en-US" sz="2600" dirty="0">
                <a:solidFill>
                  <a:srgbClr val="474747"/>
                </a:solidFill>
              </a:rPr>
              <a:t>and participate in design and implementation</a:t>
            </a:r>
          </a:p>
        </p:txBody>
      </p:sp>
      <p:sp>
        <p:nvSpPr>
          <p:cNvPr id="9" name="Content Placeholder 1">
            <a:extLst>
              <a:ext uri="{FF2B5EF4-FFF2-40B4-BE49-F238E27FC236}">
                <a16:creationId xmlns:a16="http://schemas.microsoft.com/office/drawing/2014/main" id="{BD891623-D418-4AEF-BD09-05E9BADF3796}"/>
              </a:ext>
            </a:extLst>
          </p:cNvPr>
          <p:cNvSpPr txBox="1">
            <a:spLocks/>
          </p:cNvSpPr>
          <p:nvPr/>
        </p:nvSpPr>
        <p:spPr>
          <a:xfrm>
            <a:off x="1997891" y="5399308"/>
            <a:ext cx="9224285" cy="91440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spcAft>
                <a:spcPts val="1200"/>
              </a:spcAft>
              <a:buClr>
                <a:srgbClr val="00665E"/>
              </a:buClr>
              <a:buSzPct val="125000"/>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Font typeface="System Font Regular"/>
              <a:buChar char="–"/>
              <a:defRPr sz="2400" kern="1200">
                <a:solidFill>
                  <a:schemeClr val="tx1"/>
                </a:solidFill>
                <a:latin typeface="+mj-lt"/>
                <a:ea typeface="+mn-ea"/>
                <a:cs typeface="+mn-cs"/>
              </a:defRPr>
            </a:lvl2pPr>
            <a:lvl3pPr marL="1200150" indent="-285750" algn="l" defTabSz="914400" rtl="0" eaLnBrk="1" latinLnBrk="0" hangingPunct="1">
              <a:lnSpc>
                <a:spcPct val="90000"/>
              </a:lnSpc>
              <a:spcBef>
                <a:spcPts val="500"/>
              </a:spcBef>
              <a:buFont typeface="System Font Regular"/>
              <a:buChar char="–"/>
              <a:defRPr sz="1600" i="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474747"/>
                </a:solidFill>
              </a:rPr>
              <a:t>Help us build awareness and invite us to </a:t>
            </a:r>
            <a:r>
              <a:rPr lang="en-US" sz="2600" b="1" dirty="0">
                <a:solidFill>
                  <a:srgbClr val="00A79B"/>
                </a:solidFill>
              </a:rPr>
              <a:t>share information </a:t>
            </a:r>
            <a:r>
              <a:rPr lang="en-US" sz="2600" dirty="0">
                <a:solidFill>
                  <a:srgbClr val="474747"/>
                </a:solidFill>
              </a:rPr>
              <a:t>with your organization/coalitions</a:t>
            </a:r>
          </a:p>
        </p:txBody>
      </p:sp>
      <p:sp>
        <p:nvSpPr>
          <p:cNvPr id="10" name="Content Placeholder 1">
            <a:extLst>
              <a:ext uri="{FF2B5EF4-FFF2-40B4-BE49-F238E27FC236}">
                <a16:creationId xmlns:a16="http://schemas.microsoft.com/office/drawing/2014/main" id="{C6B4308B-FD73-4158-B140-020D5840DFDC}"/>
              </a:ext>
            </a:extLst>
          </p:cNvPr>
          <p:cNvSpPr txBox="1">
            <a:spLocks/>
          </p:cNvSpPr>
          <p:nvPr/>
        </p:nvSpPr>
        <p:spPr>
          <a:xfrm>
            <a:off x="1997892" y="4146420"/>
            <a:ext cx="9224285" cy="91440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spcAft>
                <a:spcPts val="1200"/>
              </a:spcAft>
              <a:buClr>
                <a:srgbClr val="00665E"/>
              </a:buClr>
              <a:buSzPct val="125000"/>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Font typeface="System Font Regular"/>
              <a:buChar char="–"/>
              <a:defRPr sz="2400" kern="1200">
                <a:solidFill>
                  <a:schemeClr val="tx1"/>
                </a:solidFill>
                <a:latin typeface="+mj-lt"/>
                <a:ea typeface="+mn-ea"/>
                <a:cs typeface="+mn-cs"/>
              </a:defRPr>
            </a:lvl2pPr>
            <a:lvl3pPr marL="1200150" indent="-285750" algn="l" defTabSz="914400" rtl="0" eaLnBrk="1" latinLnBrk="0" hangingPunct="1">
              <a:lnSpc>
                <a:spcPct val="90000"/>
              </a:lnSpc>
              <a:spcBef>
                <a:spcPts val="500"/>
              </a:spcBef>
              <a:buFont typeface="System Font Regular"/>
              <a:buChar char="–"/>
              <a:defRPr sz="1600" i="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474747"/>
                </a:solidFill>
              </a:rPr>
              <a:t>Consider joining </a:t>
            </a:r>
            <a:r>
              <a:rPr lang="en-US" sz="2600" b="1" dirty="0">
                <a:solidFill>
                  <a:srgbClr val="00A79B"/>
                </a:solidFill>
              </a:rPr>
              <a:t>Unite Us </a:t>
            </a:r>
            <a:r>
              <a:rPr lang="en-US" sz="2600" dirty="0">
                <a:solidFill>
                  <a:srgbClr val="474747"/>
                </a:solidFill>
              </a:rPr>
              <a:t>to send a receive bi-directional closed loop referrals</a:t>
            </a:r>
          </a:p>
        </p:txBody>
      </p:sp>
      <p:pic>
        <p:nvPicPr>
          <p:cNvPr id="12" name="Picture 11" descr="Icon&#10;&#10;Description automatically generated">
            <a:extLst>
              <a:ext uri="{FF2B5EF4-FFF2-40B4-BE49-F238E27FC236}">
                <a16:creationId xmlns:a16="http://schemas.microsoft.com/office/drawing/2014/main" id="{8956B1BA-06D3-45A7-BAD6-1A11248B40B8}"/>
              </a:ext>
            </a:extLst>
          </p:cNvPr>
          <p:cNvPicPr>
            <a:picLocks noChangeAspect="1"/>
          </p:cNvPicPr>
          <p:nvPr/>
        </p:nvPicPr>
        <p:blipFill>
          <a:blip r:embed="rId5"/>
          <a:stretch>
            <a:fillRect/>
          </a:stretch>
        </p:blipFill>
        <p:spPr>
          <a:xfrm>
            <a:off x="853412" y="2952644"/>
            <a:ext cx="685800" cy="685800"/>
          </a:xfrm>
          <a:prstGeom prst="rect">
            <a:avLst/>
          </a:prstGeom>
        </p:spPr>
      </p:pic>
      <p:pic>
        <p:nvPicPr>
          <p:cNvPr id="14" name="Picture 13" descr="Icon&#10;&#10;Description automatically generated">
            <a:extLst>
              <a:ext uri="{FF2B5EF4-FFF2-40B4-BE49-F238E27FC236}">
                <a16:creationId xmlns:a16="http://schemas.microsoft.com/office/drawing/2014/main" id="{1B4F0BC3-65D5-4CC6-A83F-F5041468DF1B}"/>
              </a:ext>
            </a:extLst>
          </p:cNvPr>
          <p:cNvPicPr>
            <a:picLocks noChangeAspect="1"/>
          </p:cNvPicPr>
          <p:nvPr/>
        </p:nvPicPr>
        <p:blipFill>
          <a:blip r:embed="rId6"/>
          <a:stretch>
            <a:fillRect/>
          </a:stretch>
        </p:blipFill>
        <p:spPr>
          <a:xfrm>
            <a:off x="853412" y="4233126"/>
            <a:ext cx="685800" cy="685800"/>
          </a:xfrm>
          <a:prstGeom prst="rect">
            <a:avLst/>
          </a:prstGeom>
        </p:spPr>
      </p:pic>
    </p:spTree>
    <p:extLst>
      <p:ext uri="{BB962C8B-B14F-4D97-AF65-F5344CB8AC3E}">
        <p14:creationId xmlns:p14="http://schemas.microsoft.com/office/powerpoint/2010/main" val="322934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370E14-EB4A-C74B-BDBC-D4E9B0F380C6}"/>
              </a:ext>
            </a:extLst>
          </p:cNvPr>
          <p:cNvPicPr>
            <a:picLocks noChangeAspect="1"/>
          </p:cNvPicPr>
          <p:nvPr/>
        </p:nvPicPr>
        <p:blipFill>
          <a:blip r:embed="rId2"/>
          <a:stretch>
            <a:fillRect/>
          </a:stretch>
        </p:blipFill>
        <p:spPr>
          <a:xfrm>
            <a:off x="2272196" y="1281319"/>
            <a:ext cx="7594600" cy="5143500"/>
          </a:xfrm>
          <a:prstGeom prst="rect">
            <a:avLst/>
          </a:prstGeom>
        </p:spPr>
      </p:pic>
    </p:spTree>
    <p:extLst>
      <p:ext uri="{BB962C8B-B14F-4D97-AF65-F5344CB8AC3E}">
        <p14:creationId xmlns:p14="http://schemas.microsoft.com/office/powerpoint/2010/main" val="368402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txBox="1"/>
          <p:nvPr/>
        </p:nvSpPr>
        <p:spPr>
          <a:xfrm>
            <a:off x="10516244" y="5859866"/>
            <a:ext cx="117101" cy="175950"/>
          </a:xfrm>
          <a:prstGeom prst="rect">
            <a:avLst/>
          </a:prstGeom>
        </p:spPr>
        <p:txBody>
          <a:bodyPr vert="horz" wrap="square" lIns="0" tIns="6163" rIns="0" bIns="0" rtlCol="0">
            <a:spAutoFit/>
          </a:bodyPr>
          <a:lstStyle/>
          <a:p>
            <a:pPr marL="22413" defTabSz="914377">
              <a:spcBef>
                <a:spcPts val="49"/>
              </a:spcBef>
              <a:defRPr/>
            </a:pPr>
            <a:fld id="{81D60167-4931-47E6-BA6A-407CBD079E47}" type="slidenum">
              <a:rPr sz="1103" b="1" dirty="0">
                <a:solidFill>
                  <a:srgbClr val="FFFFFF"/>
                </a:solidFill>
                <a:latin typeface="Calibri"/>
                <a:cs typeface="Calibri"/>
              </a:rPr>
              <a:pPr marL="22413" defTabSz="914377">
                <a:spcBef>
                  <a:spcPts val="49"/>
                </a:spcBef>
                <a:defRPr/>
              </a:pPr>
              <a:t>2</a:t>
            </a:fld>
            <a:endParaRPr sz="1103">
              <a:solidFill>
                <a:srgbClr val="323232"/>
              </a:solidFill>
              <a:latin typeface="Calibri"/>
              <a:cs typeface="Calibri"/>
            </a:endParaRPr>
          </a:p>
        </p:txBody>
      </p:sp>
      <p:sp>
        <p:nvSpPr>
          <p:cNvPr id="9" name="TextBox 8">
            <a:extLst>
              <a:ext uri="{FF2B5EF4-FFF2-40B4-BE49-F238E27FC236}">
                <a16:creationId xmlns:a16="http://schemas.microsoft.com/office/drawing/2014/main" id="{F1D528BC-6BFD-8F40-B075-9D21AFFF5D97}"/>
              </a:ext>
            </a:extLst>
          </p:cNvPr>
          <p:cNvSpPr txBox="1"/>
          <p:nvPr/>
        </p:nvSpPr>
        <p:spPr>
          <a:xfrm>
            <a:off x="4784035" y="5764696"/>
            <a:ext cx="0" cy="0"/>
          </a:xfrm>
          <a:prstGeom prst="rect">
            <a:avLst/>
          </a:prstGeom>
          <a:noFill/>
        </p:spPr>
        <p:txBody>
          <a:bodyPr wrap="none" rtlCol="0">
            <a:noAutofit/>
          </a:bodyPr>
          <a:lstStyle/>
          <a:p>
            <a:pPr defTabSz="914377">
              <a:defRPr/>
            </a:pPr>
            <a:endParaRPr lang="en-US">
              <a:solidFill>
                <a:srgbClr val="323232"/>
              </a:solidFill>
              <a:latin typeface="Calibri" panose="020F0502020204030204"/>
            </a:endParaRPr>
          </a:p>
        </p:txBody>
      </p:sp>
      <p:sp>
        <p:nvSpPr>
          <p:cNvPr id="8" name="Content Placeholder 2">
            <a:extLst>
              <a:ext uri="{FF2B5EF4-FFF2-40B4-BE49-F238E27FC236}">
                <a16:creationId xmlns:a16="http://schemas.microsoft.com/office/drawing/2014/main" id="{A1310651-D338-48FB-9837-48B08C353BF4}"/>
              </a:ext>
            </a:extLst>
          </p:cNvPr>
          <p:cNvSpPr txBox="1">
            <a:spLocks/>
          </p:cNvSpPr>
          <p:nvPr/>
        </p:nvSpPr>
        <p:spPr>
          <a:xfrm>
            <a:off x="432684" y="1405646"/>
            <a:ext cx="5780088" cy="267801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006C64"/>
              </a:buClr>
              <a:buFont typeface="Arial" panose="020B0604020202020204" pitchFamily="34" charset="0"/>
              <a:buChar char="•"/>
              <a:defRPr sz="2000" kern="1200">
                <a:solidFill>
                  <a:schemeClr val="tx1"/>
                </a:solidFill>
                <a:latin typeface="+mj-lt"/>
                <a:ea typeface="+mn-ea"/>
                <a:cs typeface="+mn-cs"/>
              </a:defRPr>
            </a:lvl2pPr>
            <a:lvl3pPr marL="1200150" indent="-285750" algn="l" defTabSz="914400" rtl="0" eaLnBrk="1" latinLnBrk="0" hangingPunct="1">
              <a:lnSpc>
                <a:spcPct val="90000"/>
              </a:lnSpc>
              <a:spcBef>
                <a:spcPts val="500"/>
              </a:spcBef>
              <a:buFont typeface="System Font Regular"/>
              <a:buChar char="–"/>
              <a:defRPr sz="1600" i="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a:lnSpc>
                <a:spcPct val="100000"/>
              </a:lnSpc>
              <a:spcAft>
                <a:spcPts val="1200"/>
              </a:spcAft>
              <a:buClr>
                <a:schemeClr val="accent1"/>
              </a:buClr>
              <a:buSzPct val="110000"/>
            </a:pPr>
            <a:r>
              <a:rPr lang="en-US" b="1">
                <a:solidFill>
                  <a:srgbClr val="273134"/>
                </a:solidFill>
              </a:rPr>
              <a:t>Who we are:</a:t>
            </a:r>
          </a:p>
          <a:p>
            <a:pPr marL="457200" indent="-285750">
              <a:lnSpc>
                <a:spcPct val="100000"/>
              </a:lnSpc>
              <a:spcBef>
                <a:spcPts val="0"/>
              </a:spcBef>
              <a:spcAft>
                <a:spcPts val="2000"/>
              </a:spcAft>
              <a:buClr>
                <a:schemeClr val="accent1"/>
              </a:buClr>
              <a:buSzPct val="110000"/>
              <a:buFont typeface="Wingdings" pitchFamily="2" charset="2"/>
              <a:buChar char="§"/>
            </a:pPr>
            <a:r>
              <a:rPr lang="en-US" sz="2000">
                <a:solidFill>
                  <a:srgbClr val="273134"/>
                </a:solidFill>
                <a:latin typeface="+mn-lt"/>
              </a:rPr>
              <a:t>Nonprofit, cross-sector partnership</a:t>
            </a:r>
            <a:endParaRPr lang="en-US" sz="2000">
              <a:solidFill>
                <a:srgbClr val="273134"/>
              </a:solidFill>
              <a:latin typeface="+mn-lt"/>
              <a:cs typeface="Calibri Light"/>
            </a:endParaRPr>
          </a:p>
          <a:p>
            <a:pPr marL="457200" indent="-285750">
              <a:lnSpc>
                <a:spcPct val="100000"/>
              </a:lnSpc>
              <a:spcBef>
                <a:spcPts val="0"/>
              </a:spcBef>
              <a:spcAft>
                <a:spcPts val="2000"/>
              </a:spcAft>
              <a:buClr>
                <a:schemeClr val="accent1"/>
              </a:buClr>
              <a:buSzPct val="110000"/>
              <a:buFont typeface="Wingdings" pitchFamily="2" charset="2"/>
              <a:buChar char="§"/>
            </a:pPr>
            <a:r>
              <a:rPr lang="en-US" sz="2000">
                <a:solidFill>
                  <a:srgbClr val="273134"/>
                </a:solidFill>
                <a:latin typeface="+mn-lt"/>
              </a:rPr>
              <a:t>27-seat, multi-stakeholder Board</a:t>
            </a:r>
            <a:endParaRPr lang="en-US" sz="2000">
              <a:solidFill>
                <a:srgbClr val="273134"/>
              </a:solidFill>
              <a:latin typeface="+mn-lt"/>
              <a:cs typeface="Calibri Light"/>
            </a:endParaRPr>
          </a:p>
          <a:p>
            <a:pPr marL="457200" indent="-285750">
              <a:lnSpc>
                <a:spcPct val="100000"/>
              </a:lnSpc>
              <a:spcBef>
                <a:spcPts val="0"/>
              </a:spcBef>
              <a:spcAft>
                <a:spcPts val="2000"/>
              </a:spcAft>
              <a:buClr>
                <a:schemeClr val="accent1"/>
              </a:buClr>
              <a:buSzPct val="110000"/>
              <a:buFont typeface="Wingdings" pitchFamily="2" charset="2"/>
              <a:buChar char="§"/>
            </a:pPr>
            <a:r>
              <a:rPr lang="en-US" sz="2000">
                <a:solidFill>
                  <a:srgbClr val="273134"/>
                </a:solidFill>
                <a:latin typeface="+mn-lt"/>
              </a:rPr>
              <a:t>Contracted Accountable Community of Health (ACH) for King County, WA</a:t>
            </a:r>
            <a:endParaRPr lang="en-US" sz="2000">
              <a:solidFill>
                <a:srgbClr val="273134"/>
              </a:solidFill>
              <a:latin typeface="+mn-lt"/>
              <a:cs typeface="Calibri Light"/>
            </a:endParaRPr>
          </a:p>
        </p:txBody>
      </p:sp>
      <p:grpSp>
        <p:nvGrpSpPr>
          <p:cNvPr id="2" name="Group 1">
            <a:extLst>
              <a:ext uri="{FF2B5EF4-FFF2-40B4-BE49-F238E27FC236}">
                <a16:creationId xmlns:a16="http://schemas.microsoft.com/office/drawing/2014/main" id="{22117DAD-5B9F-490B-906F-3E796C5F3F9B}"/>
              </a:ext>
            </a:extLst>
          </p:cNvPr>
          <p:cNvGrpSpPr/>
          <p:nvPr/>
        </p:nvGrpSpPr>
        <p:grpSpPr>
          <a:xfrm>
            <a:off x="5442273" y="2515038"/>
            <a:ext cx="6317043" cy="4070007"/>
            <a:chOff x="5694030" y="2794602"/>
            <a:chExt cx="6317043" cy="4070007"/>
          </a:xfrm>
        </p:grpSpPr>
        <p:graphicFrame>
          <p:nvGraphicFramePr>
            <p:cNvPr id="10" name="Content Placeholder 5">
              <a:extLst>
                <a:ext uri="{FF2B5EF4-FFF2-40B4-BE49-F238E27FC236}">
                  <a16:creationId xmlns:a16="http://schemas.microsoft.com/office/drawing/2014/main" id="{D82AB83F-5EF3-462E-9F6D-9FD822B7A35D}"/>
                </a:ext>
              </a:extLst>
            </p:cNvPr>
            <p:cNvGraphicFramePr>
              <a:graphicFrameLocks/>
            </p:cNvGraphicFramePr>
            <p:nvPr/>
          </p:nvGraphicFramePr>
          <p:xfrm>
            <a:off x="5694030" y="2794602"/>
            <a:ext cx="6317043" cy="4070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7D811A6-B5B8-4F6D-AD64-32CADC0C375E}"/>
                </a:ext>
              </a:extLst>
            </p:cNvPr>
            <p:cNvSpPr txBox="1"/>
            <p:nvPr/>
          </p:nvSpPr>
          <p:spPr>
            <a:xfrm>
              <a:off x="6961591" y="3500231"/>
              <a:ext cx="1149178" cy="32127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323232"/>
                  </a:solidFill>
                  <a:effectLst>
                    <a:outerShdw blurRad="38100" dist="19050" dir="2700000" algn="tl" rotWithShape="0">
                      <a:srgbClr val="323232">
                        <a:alpha val="40000"/>
                      </a:srgbClr>
                    </a:outerShdw>
                  </a:effectLst>
                  <a:uLnTx/>
                  <a:uFillTx/>
                  <a:latin typeface="Calibri" panose="020F0502020204030204"/>
                  <a:ea typeface="+mn-ea"/>
                  <a:cs typeface="+mn-cs"/>
                </a:rPr>
                <a:t>Convene</a:t>
              </a:r>
            </a:p>
          </p:txBody>
        </p:sp>
        <p:sp>
          <p:nvSpPr>
            <p:cNvPr id="12" name="TextBox 11">
              <a:extLst>
                <a:ext uri="{FF2B5EF4-FFF2-40B4-BE49-F238E27FC236}">
                  <a16:creationId xmlns:a16="http://schemas.microsoft.com/office/drawing/2014/main" id="{0F3C7432-0CBD-47FC-8D45-6071B49E6778}"/>
                </a:ext>
              </a:extLst>
            </p:cNvPr>
            <p:cNvSpPr txBox="1"/>
            <p:nvPr/>
          </p:nvSpPr>
          <p:spPr>
            <a:xfrm>
              <a:off x="10065339" y="3500231"/>
              <a:ext cx="1466335" cy="32127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323232"/>
                  </a:solidFill>
                  <a:effectLst>
                    <a:outerShdw blurRad="38100" dist="19050" dir="2700000" algn="tl" rotWithShape="0">
                      <a:srgbClr val="323232">
                        <a:alpha val="40000"/>
                      </a:srgbClr>
                    </a:outerShdw>
                  </a:effectLst>
                  <a:uLnTx/>
                  <a:uFillTx/>
                  <a:latin typeface="Calibri" panose="020F0502020204030204"/>
                  <a:ea typeface="+mn-ea"/>
                  <a:cs typeface="+mn-cs"/>
                </a:rPr>
                <a:t>Collaborate</a:t>
              </a:r>
            </a:p>
          </p:txBody>
        </p:sp>
        <p:sp>
          <p:nvSpPr>
            <p:cNvPr id="13" name="TextBox 12">
              <a:extLst>
                <a:ext uri="{FF2B5EF4-FFF2-40B4-BE49-F238E27FC236}">
                  <a16:creationId xmlns:a16="http://schemas.microsoft.com/office/drawing/2014/main" id="{AD8D0987-6C5B-4375-ADC4-9B0CC4E8F784}"/>
                </a:ext>
              </a:extLst>
            </p:cNvPr>
            <p:cNvSpPr txBox="1"/>
            <p:nvPr/>
          </p:nvSpPr>
          <p:spPr>
            <a:xfrm>
              <a:off x="8094016" y="5744057"/>
              <a:ext cx="2035277" cy="40756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323232"/>
                  </a:solidFill>
                  <a:effectLst>
                    <a:outerShdw blurRad="38100" dist="19050" dir="2700000" algn="tl" rotWithShape="0">
                      <a:srgbClr val="323232">
                        <a:alpha val="40000"/>
                      </a:srgbClr>
                    </a:outerShdw>
                  </a:effectLst>
                  <a:uLnTx/>
                  <a:uFillTx/>
                  <a:latin typeface="Calibri" panose="020F0502020204030204"/>
                  <a:ea typeface="+mn-ea"/>
                  <a:cs typeface="+mn-cs"/>
                </a:rPr>
                <a:t>Innovate</a:t>
              </a:r>
            </a:p>
          </p:txBody>
        </p:sp>
        <p:sp>
          <p:nvSpPr>
            <p:cNvPr id="14" name="TextBox 13">
              <a:extLst>
                <a:ext uri="{FF2B5EF4-FFF2-40B4-BE49-F238E27FC236}">
                  <a16:creationId xmlns:a16="http://schemas.microsoft.com/office/drawing/2014/main" id="{53761036-7C78-4E9A-8F04-83574BC1653C}"/>
                </a:ext>
              </a:extLst>
            </p:cNvPr>
            <p:cNvSpPr txBox="1"/>
            <p:nvPr/>
          </p:nvSpPr>
          <p:spPr>
            <a:xfrm>
              <a:off x="7763813" y="4163246"/>
              <a:ext cx="2539379" cy="104620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FFFFFF"/>
                  </a:solidFill>
                  <a:effectLst>
                    <a:outerShdw blurRad="38100" dist="19050" dir="2700000" algn="tl" rotWithShape="0">
                      <a:srgbClr val="323232">
                        <a:alpha val="40000"/>
                      </a:srgbClr>
                    </a:outerShdw>
                  </a:effectLst>
                  <a:uLnTx/>
                  <a:uFillTx/>
                  <a:latin typeface="Calibri" panose="020F0502020204030204"/>
                  <a:ea typeface="+mn-ea"/>
                  <a:cs typeface="+mn-cs"/>
                </a:rPr>
                <a:t>Improve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FFFFFF"/>
                  </a:solidFill>
                  <a:effectLst>
                    <a:outerShdw blurRad="38100" dist="19050" dir="2700000" algn="tl" rotWithShape="0">
                      <a:srgbClr val="323232">
                        <a:alpha val="40000"/>
                      </a:srgbClr>
                    </a:outerShdw>
                  </a:effectLst>
                  <a:uLnTx/>
                  <a:uFillTx/>
                  <a:latin typeface="Calibri" panose="020F0502020204030204"/>
                  <a:ea typeface="+mn-ea"/>
                  <a:cs typeface="+mn-cs"/>
                </a:rPr>
                <a:t>Equity &amp; Reduce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FFFFFF"/>
                  </a:solidFill>
                  <a:effectLst>
                    <a:outerShdw blurRad="38100" dist="19050" dir="2700000" algn="tl" rotWithShape="0">
                      <a:srgbClr val="323232">
                        <a:alpha val="40000"/>
                      </a:srgbClr>
                    </a:outerShdw>
                  </a:effectLst>
                  <a:uLnTx/>
                  <a:uFillTx/>
                  <a:latin typeface="Calibri" panose="020F0502020204030204"/>
                  <a:ea typeface="+mn-ea"/>
                  <a:cs typeface="+mn-cs"/>
                </a:rPr>
                <a:t>Disparities</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EBE14547-020F-469E-844B-0F4FEF4933A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13209" y="3322408"/>
              <a:ext cx="1264172" cy="976860"/>
            </a:xfrm>
            <a:prstGeom prst="rect">
              <a:avLst/>
            </a:prstGeom>
          </p:spPr>
        </p:pic>
      </p:grpSp>
      <p:sp>
        <p:nvSpPr>
          <p:cNvPr id="17" name="Title 2">
            <a:extLst>
              <a:ext uri="{FF2B5EF4-FFF2-40B4-BE49-F238E27FC236}">
                <a16:creationId xmlns:a16="http://schemas.microsoft.com/office/drawing/2014/main" id="{721FC02D-F1D1-40F0-B7DB-B9B8A502CD19}"/>
              </a:ext>
            </a:extLst>
          </p:cNvPr>
          <p:cNvSpPr>
            <a:spLocks noGrp="1"/>
          </p:cNvSpPr>
          <p:nvPr>
            <p:ph type="title"/>
          </p:nvPr>
        </p:nvSpPr>
        <p:spPr>
          <a:xfrm>
            <a:off x="419100" y="69530"/>
            <a:ext cx="10959366" cy="973996"/>
          </a:xfrm>
        </p:spPr>
        <p:txBody>
          <a:bodyPr/>
          <a:lstStyle/>
          <a:p>
            <a:r>
              <a:rPr lang="en-US" spc="300"/>
              <a:t>HealthierHere</a:t>
            </a:r>
            <a:endParaRPr lang="en-US" b="1" spc="300"/>
          </a:p>
        </p:txBody>
      </p:sp>
      <p:pic>
        <p:nvPicPr>
          <p:cNvPr id="20" name="Picture 19">
            <a:extLst>
              <a:ext uri="{FF2B5EF4-FFF2-40B4-BE49-F238E27FC236}">
                <a16:creationId xmlns:a16="http://schemas.microsoft.com/office/drawing/2014/main" id="{4B287B43-FCB5-4F5E-A86F-47F10A00BBB5}"/>
              </a:ext>
            </a:extLst>
          </p:cNvPr>
          <p:cNvPicPr>
            <a:picLocks noChangeAspect="1"/>
          </p:cNvPicPr>
          <p:nvPr/>
        </p:nvPicPr>
        <p:blipFill>
          <a:blip r:embed="rId9"/>
          <a:srcRect/>
          <a:stretch/>
        </p:blipFill>
        <p:spPr>
          <a:xfrm>
            <a:off x="587950" y="5394960"/>
            <a:ext cx="3608442" cy="700373"/>
          </a:xfrm>
          <a:prstGeom prst="rect">
            <a:avLst/>
          </a:prstGeom>
        </p:spPr>
      </p:pic>
      <p:sp>
        <p:nvSpPr>
          <p:cNvPr id="16" name="TextBox 15">
            <a:extLst>
              <a:ext uri="{FF2B5EF4-FFF2-40B4-BE49-F238E27FC236}">
                <a16:creationId xmlns:a16="http://schemas.microsoft.com/office/drawing/2014/main" id="{3C1A8618-150D-404B-8D71-82FC582FF666}"/>
              </a:ext>
            </a:extLst>
          </p:cNvPr>
          <p:cNvSpPr txBox="1"/>
          <p:nvPr/>
        </p:nvSpPr>
        <p:spPr>
          <a:xfrm>
            <a:off x="495300" y="6212891"/>
            <a:ext cx="7040880" cy="323165"/>
          </a:xfrm>
          <a:prstGeom prst="rect">
            <a:avLst/>
          </a:prstGeom>
          <a:noFill/>
        </p:spPr>
        <p:txBody>
          <a:bodyPr wrap="square" rIns="0" rtlCol="0" anchor="ctr" anchorCtr="0">
            <a:spAutoFit/>
          </a:bodyPr>
          <a:lstStyle/>
          <a:p>
            <a:pPr algn="r"/>
            <a:r>
              <a:rPr lang="de-DE" sz="1500" spc="300">
                <a:solidFill>
                  <a:schemeClr val="tx1">
                    <a:alpha val="80000"/>
                  </a:schemeClr>
                </a:solidFill>
                <a:latin typeface="+mj-lt"/>
              </a:rPr>
              <a:t>Equity</a:t>
            </a:r>
            <a:r>
              <a:rPr lang="de-DE" sz="1500" spc="300" baseline="0">
                <a:solidFill>
                  <a:schemeClr val="tx1">
                    <a:alpha val="80000"/>
                  </a:schemeClr>
                </a:solidFill>
                <a:latin typeface="+mj-lt"/>
              </a:rPr>
              <a:t> | </a:t>
            </a:r>
            <a:r>
              <a:rPr lang="de-DE" sz="1500" spc="300">
                <a:solidFill>
                  <a:schemeClr val="tx1">
                    <a:alpha val="80000"/>
                  </a:schemeClr>
                </a:solidFill>
                <a:latin typeface="+mj-lt"/>
              </a:rPr>
              <a:t>Community</a:t>
            </a:r>
            <a:r>
              <a:rPr lang="de-DE" sz="1500" spc="300" baseline="0">
                <a:solidFill>
                  <a:schemeClr val="tx1">
                    <a:alpha val="80000"/>
                  </a:schemeClr>
                </a:solidFill>
                <a:latin typeface="+mj-lt"/>
              </a:rPr>
              <a:t> | </a:t>
            </a:r>
            <a:r>
              <a:rPr lang="de-DE" sz="1500" spc="300">
                <a:solidFill>
                  <a:schemeClr val="tx1">
                    <a:alpha val="80000"/>
                  </a:schemeClr>
                </a:solidFill>
                <a:latin typeface="+mj-lt"/>
              </a:rPr>
              <a:t>Partnership</a:t>
            </a:r>
            <a:r>
              <a:rPr lang="de-DE" sz="1500" spc="300" baseline="0">
                <a:solidFill>
                  <a:schemeClr val="tx1">
                    <a:alpha val="80000"/>
                  </a:schemeClr>
                </a:solidFill>
                <a:latin typeface="+mj-lt"/>
              </a:rPr>
              <a:t> | </a:t>
            </a:r>
            <a:r>
              <a:rPr lang="de-DE" sz="1500" spc="300">
                <a:solidFill>
                  <a:schemeClr val="tx1">
                    <a:alpha val="80000"/>
                  </a:schemeClr>
                </a:solidFill>
                <a:latin typeface="+mj-lt"/>
              </a:rPr>
              <a:t>Innovation</a:t>
            </a:r>
            <a:r>
              <a:rPr lang="de-DE" sz="1500" spc="300" baseline="0">
                <a:solidFill>
                  <a:schemeClr val="tx1">
                    <a:alpha val="80000"/>
                  </a:schemeClr>
                </a:solidFill>
                <a:latin typeface="+mj-lt"/>
              </a:rPr>
              <a:t> | </a:t>
            </a:r>
            <a:r>
              <a:rPr lang="de-DE" sz="1500" spc="300">
                <a:solidFill>
                  <a:schemeClr val="tx1">
                    <a:alpha val="80000"/>
                  </a:schemeClr>
                </a:solidFill>
                <a:latin typeface="+mj-lt"/>
              </a:rPr>
              <a:t>Results</a:t>
            </a:r>
            <a:endParaRPr lang="en-US" sz="1500" spc="300">
              <a:solidFill>
                <a:schemeClr val="tx1">
                  <a:alpha val="80000"/>
                </a:schemeClr>
              </a:solidFill>
              <a:latin typeface="+mj-lt"/>
            </a:endParaRPr>
          </a:p>
        </p:txBody>
      </p:sp>
      <p:sp>
        <p:nvSpPr>
          <p:cNvPr id="18" name="Content Placeholder 2">
            <a:extLst>
              <a:ext uri="{FF2B5EF4-FFF2-40B4-BE49-F238E27FC236}">
                <a16:creationId xmlns:a16="http://schemas.microsoft.com/office/drawing/2014/main" id="{3FA9478D-3708-47E5-973D-199EC7171252}"/>
              </a:ext>
            </a:extLst>
          </p:cNvPr>
          <p:cNvSpPr txBox="1">
            <a:spLocks/>
          </p:cNvSpPr>
          <p:nvPr/>
        </p:nvSpPr>
        <p:spPr>
          <a:xfrm>
            <a:off x="6411912" y="1405646"/>
            <a:ext cx="5780088" cy="9975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006C64"/>
              </a:buClr>
              <a:buFont typeface="Arial" panose="020B0604020202020204" pitchFamily="34" charset="0"/>
              <a:buChar char="•"/>
              <a:defRPr sz="2000" kern="1200">
                <a:solidFill>
                  <a:schemeClr val="tx1"/>
                </a:solidFill>
                <a:latin typeface="+mj-lt"/>
                <a:ea typeface="+mn-ea"/>
                <a:cs typeface="+mn-cs"/>
              </a:defRPr>
            </a:lvl2pPr>
            <a:lvl3pPr marL="1200150" indent="-285750" algn="l" defTabSz="914400" rtl="0" eaLnBrk="1" latinLnBrk="0" hangingPunct="1">
              <a:lnSpc>
                <a:spcPct val="90000"/>
              </a:lnSpc>
              <a:spcBef>
                <a:spcPts val="500"/>
              </a:spcBef>
              <a:buFont typeface="System Font Regular"/>
              <a:buChar char="–"/>
              <a:defRPr sz="1600" i="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a:lnSpc>
                <a:spcPct val="100000"/>
              </a:lnSpc>
              <a:spcAft>
                <a:spcPts val="1200"/>
              </a:spcAft>
              <a:buClr>
                <a:schemeClr val="accent1"/>
              </a:buClr>
              <a:buSzPct val="110000"/>
            </a:pPr>
            <a:r>
              <a:rPr lang="en-US" b="1">
                <a:solidFill>
                  <a:srgbClr val="273134"/>
                </a:solidFill>
              </a:rPr>
              <a:t>What we do: </a:t>
            </a:r>
          </a:p>
          <a:p>
            <a:pPr marL="466725" lvl="1" indent="0">
              <a:lnSpc>
                <a:spcPct val="100000"/>
              </a:lnSpc>
              <a:spcAft>
                <a:spcPts val="1200"/>
              </a:spcAft>
              <a:buClr>
                <a:schemeClr val="accent1"/>
              </a:buClr>
              <a:buSzPct val="110000"/>
              <a:buNone/>
            </a:pPr>
            <a:r>
              <a:rPr lang="en-US"/>
              <a:t>Bridge Silos to Drive System Change</a:t>
            </a:r>
            <a:endParaRPr lang="en-US">
              <a:solidFill>
                <a:srgbClr val="273134"/>
              </a:solidFill>
            </a:endParaRPr>
          </a:p>
        </p:txBody>
      </p:sp>
    </p:spTree>
    <p:extLst>
      <p:ext uri="{BB962C8B-B14F-4D97-AF65-F5344CB8AC3E}">
        <p14:creationId xmlns:p14="http://schemas.microsoft.com/office/powerpoint/2010/main" val="424033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txBox="1"/>
          <p:nvPr/>
        </p:nvSpPr>
        <p:spPr>
          <a:xfrm>
            <a:off x="10516244" y="5859866"/>
            <a:ext cx="117101" cy="175950"/>
          </a:xfrm>
          <a:prstGeom prst="rect">
            <a:avLst/>
          </a:prstGeom>
        </p:spPr>
        <p:txBody>
          <a:bodyPr vert="horz" wrap="square" lIns="0" tIns="6163" rIns="0" bIns="0" rtlCol="0">
            <a:spAutoFit/>
          </a:bodyPr>
          <a:lstStyle/>
          <a:p>
            <a:pPr marL="22413" defTabSz="914377">
              <a:spcBef>
                <a:spcPts val="49"/>
              </a:spcBef>
              <a:defRPr/>
            </a:pPr>
            <a:fld id="{81D60167-4931-47E6-BA6A-407CBD079E47}" type="slidenum">
              <a:rPr sz="1103" b="1" dirty="0">
                <a:solidFill>
                  <a:srgbClr val="FFFFFF"/>
                </a:solidFill>
                <a:latin typeface="Calibri"/>
                <a:cs typeface="Calibri"/>
                <a:sym typeface="Arial"/>
              </a:rPr>
              <a:pPr marL="22413" defTabSz="914377">
                <a:spcBef>
                  <a:spcPts val="49"/>
                </a:spcBef>
                <a:defRPr/>
              </a:pPr>
              <a:t>3</a:t>
            </a:fld>
            <a:endParaRPr sz="1103">
              <a:solidFill>
                <a:srgbClr val="323232"/>
              </a:solidFill>
              <a:latin typeface="Calibri"/>
              <a:cs typeface="Calibri"/>
              <a:sym typeface="Arial"/>
            </a:endParaRPr>
          </a:p>
        </p:txBody>
      </p:sp>
      <p:sp>
        <p:nvSpPr>
          <p:cNvPr id="9" name="TextBox 8">
            <a:extLst>
              <a:ext uri="{FF2B5EF4-FFF2-40B4-BE49-F238E27FC236}">
                <a16:creationId xmlns:a16="http://schemas.microsoft.com/office/drawing/2014/main" id="{F1D528BC-6BFD-8F40-B075-9D21AFFF5D97}"/>
              </a:ext>
            </a:extLst>
          </p:cNvPr>
          <p:cNvSpPr txBox="1"/>
          <p:nvPr/>
        </p:nvSpPr>
        <p:spPr>
          <a:xfrm>
            <a:off x="4784035" y="5764696"/>
            <a:ext cx="0" cy="0"/>
          </a:xfrm>
          <a:prstGeom prst="rect">
            <a:avLst/>
          </a:prstGeom>
          <a:noFill/>
        </p:spPr>
        <p:txBody>
          <a:bodyPr wrap="none" rtlCol="0">
            <a:noAutofit/>
          </a:bodyPr>
          <a:lstStyle/>
          <a:p>
            <a:pPr defTabSz="914377">
              <a:defRPr/>
            </a:pPr>
            <a:endParaRPr lang="en-US">
              <a:solidFill>
                <a:srgbClr val="323232"/>
              </a:solidFill>
              <a:latin typeface="Calibri" panose="020F0502020204030204"/>
              <a:cs typeface="Arial"/>
              <a:sym typeface="Arial"/>
            </a:endParaRPr>
          </a:p>
        </p:txBody>
      </p:sp>
      <p:pic>
        <p:nvPicPr>
          <p:cNvPr id="2050" name="Picture 2">
            <a:extLst>
              <a:ext uri="{FF2B5EF4-FFF2-40B4-BE49-F238E27FC236}">
                <a16:creationId xmlns:a16="http://schemas.microsoft.com/office/drawing/2014/main" id="{5F14CE61-C359-4E88-ADE0-E4A4155D8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607" y="1193544"/>
            <a:ext cx="7255143" cy="5549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B520A7-7A16-4409-8619-D78673EBCE1D}"/>
              </a:ext>
            </a:extLst>
          </p:cNvPr>
          <p:cNvSpPr txBox="1"/>
          <p:nvPr/>
        </p:nvSpPr>
        <p:spPr>
          <a:xfrm>
            <a:off x="465016" y="1461155"/>
            <a:ext cx="3883380" cy="3555521"/>
          </a:xfrm>
          <a:prstGeom prst="rect">
            <a:avLst/>
          </a:prstGeom>
          <a:noFill/>
        </p:spPr>
        <p:txBody>
          <a:bodyPr wrap="square" rtlCol="0">
            <a:noAutofit/>
          </a:bodyPr>
          <a:lstStyle/>
          <a:p>
            <a:pPr marL="380990" indent="-380990">
              <a:spcAft>
                <a:spcPts val="1600"/>
              </a:spcAft>
              <a:buFont typeface="Arial" panose="020B0604020202020204" pitchFamily="34" charset="0"/>
              <a:buChar char="•"/>
            </a:pPr>
            <a:r>
              <a:rPr lang="en-US" sz="2133">
                <a:latin typeface="+mj-lt"/>
              </a:rPr>
              <a:t>Individuals and families are required to </a:t>
            </a:r>
            <a:r>
              <a:rPr lang="en-US" sz="2133" b="1">
                <a:latin typeface="+mj-lt"/>
              </a:rPr>
              <a:t>navigate multiple, disconnected systems </a:t>
            </a:r>
            <a:r>
              <a:rPr lang="en-US" sz="2133">
                <a:latin typeface="+mj-lt"/>
              </a:rPr>
              <a:t>for support </a:t>
            </a:r>
          </a:p>
          <a:p>
            <a:pPr marL="380990" indent="-380990">
              <a:spcAft>
                <a:spcPts val="1600"/>
              </a:spcAft>
              <a:buFont typeface="Arial" panose="020B0604020202020204" pitchFamily="34" charset="0"/>
              <a:buChar char="•"/>
            </a:pPr>
            <a:r>
              <a:rPr lang="en-US" sz="2133">
                <a:latin typeface="+mj-lt"/>
              </a:rPr>
              <a:t>Social service organizations and providers are </a:t>
            </a:r>
            <a:r>
              <a:rPr lang="en-US" sz="2133" b="1">
                <a:latin typeface="+mj-lt"/>
              </a:rPr>
              <a:t>not always connected and have access to information</a:t>
            </a:r>
          </a:p>
          <a:p>
            <a:pPr marL="380990" indent="-380990">
              <a:spcAft>
                <a:spcPts val="1600"/>
              </a:spcAft>
              <a:buFont typeface="Arial" panose="020B0604020202020204" pitchFamily="34" charset="0"/>
              <a:buChar char="•"/>
            </a:pPr>
            <a:r>
              <a:rPr lang="en-US" sz="2133">
                <a:latin typeface="+mj-lt"/>
              </a:rPr>
              <a:t>Individuals face </a:t>
            </a:r>
            <a:r>
              <a:rPr lang="en-US" sz="2133" b="1">
                <a:latin typeface="+mj-lt"/>
              </a:rPr>
              <a:t>systemic barriers</a:t>
            </a:r>
            <a:r>
              <a:rPr lang="en-US" sz="2133">
                <a:latin typeface="+mj-lt"/>
              </a:rPr>
              <a:t> and our community faces </a:t>
            </a:r>
            <a:r>
              <a:rPr lang="en-US" sz="2133" b="1">
                <a:latin typeface="+mj-lt"/>
              </a:rPr>
              <a:t>gaps in resources </a:t>
            </a:r>
            <a:r>
              <a:rPr lang="en-US" sz="2133">
                <a:latin typeface="+mj-lt"/>
              </a:rPr>
              <a:t>that lead to </a:t>
            </a:r>
            <a:r>
              <a:rPr lang="en-US" sz="2133" b="1">
                <a:latin typeface="+mj-lt"/>
              </a:rPr>
              <a:t>health disparities</a:t>
            </a:r>
          </a:p>
        </p:txBody>
      </p:sp>
      <p:sp>
        <p:nvSpPr>
          <p:cNvPr id="3" name="Title 2">
            <a:extLst>
              <a:ext uri="{FF2B5EF4-FFF2-40B4-BE49-F238E27FC236}">
                <a16:creationId xmlns:a16="http://schemas.microsoft.com/office/drawing/2014/main" id="{3AA502FB-3078-4E18-B389-2CE307189564}"/>
              </a:ext>
            </a:extLst>
          </p:cNvPr>
          <p:cNvSpPr>
            <a:spLocks noGrp="1"/>
          </p:cNvSpPr>
          <p:nvPr>
            <p:ph type="title"/>
          </p:nvPr>
        </p:nvSpPr>
        <p:spPr/>
        <p:txBody>
          <a:bodyPr/>
          <a:lstStyle/>
          <a:p>
            <a:r>
              <a:rPr lang="en-US"/>
              <a:t>Our systems of care are fragmented</a:t>
            </a:r>
          </a:p>
        </p:txBody>
      </p:sp>
    </p:spTree>
    <p:extLst>
      <p:ext uri="{BB962C8B-B14F-4D97-AF65-F5344CB8AC3E}">
        <p14:creationId xmlns:p14="http://schemas.microsoft.com/office/powerpoint/2010/main" val="363029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4128C-5239-4632-A6FE-2D116751763C}"/>
              </a:ext>
            </a:extLst>
          </p:cNvPr>
          <p:cNvSpPr>
            <a:spLocks noGrp="1"/>
          </p:cNvSpPr>
          <p:nvPr>
            <p:ph type="title"/>
          </p:nvPr>
        </p:nvSpPr>
        <p:spPr>
          <a:xfrm>
            <a:off x="435022" y="0"/>
            <a:ext cx="8237561" cy="1064227"/>
          </a:xfrm>
        </p:spPr>
        <p:txBody>
          <a:bodyPr anchor="ctr">
            <a:normAutofit/>
          </a:bodyPr>
          <a:lstStyle/>
          <a:p>
            <a:r>
              <a:rPr lang="en-US"/>
              <a:t>Community Information Exchange</a:t>
            </a:r>
          </a:p>
        </p:txBody>
      </p:sp>
      <p:graphicFrame>
        <p:nvGraphicFramePr>
          <p:cNvPr id="7" name="Diagram 6">
            <a:extLst>
              <a:ext uri="{FF2B5EF4-FFF2-40B4-BE49-F238E27FC236}">
                <a16:creationId xmlns:a16="http://schemas.microsoft.com/office/drawing/2014/main" id="{5CB3D99C-5716-49B9-955C-65AEDCA195C8}"/>
              </a:ext>
            </a:extLst>
          </p:cNvPr>
          <p:cNvGraphicFramePr/>
          <p:nvPr>
            <p:extLst>
              <p:ext uri="{D42A27DB-BD31-4B8C-83A1-F6EECF244321}">
                <p14:modId xmlns:p14="http://schemas.microsoft.com/office/powerpoint/2010/main" val="1204199037"/>
              </p:ext>
            </p:extLst>
          </p:nvPr>
        </p:nvGraphicFramePr>
        <p:xfrm>
          <a:off x="1947159" y="12098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29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2809" y="303466"/>
            <a:ext cx="7833591" cy="1295637"/>
          </a:xfrm>
          <a:prstGeom prst="rect">
            <a:avLst/>
          </a:prstGeom>
        </p:spPr>
        <p:txBody>
          <a:bodyPr vert="horz" lIns="68580" tIns="34291" rIns="68580" bIns="34291" rtlCol="0" anchor="t" anchorCtr="0">
            <a:normAutofit fontScale="90000"/>
          </a:bodyPr>
          <a:lstStyle/>
          <a:p>
            <a:pPr marL="2343150" indent="-2330450">
              <a:lnSpc>
                <a:spcPct val="100000"/>
              </a:lnSpc>
            </a:pPr>
            <a:r>
              <a:rPr lang="en-US" b="1" dirty="0"/>
              <a:t>Our </a:t>
            </a:r>
            <a:r>
              <a:rPr b="1" dirty="0"/>
              <a:t>Vision:</a:t>
            </a:r>
            <a:r>
              <a:rPr lang="en-US" b="1" dirty="0"/>
              <a:t>  </a:t>
            </a:r>
            <a:r>
              <a:rPr lang="en-US" i="1" dirty="0"/>
              <a:t>Co-Create a</a:t>
            </a:r>
            <a:r>
              <a:rPr i="1" dirty="0"/>
              <a:t> Connected System</a:t>
            </a:r>
            <a:br>
              <a:rPr lang="en-US" i="1" dirty="0"/>
            </a:br>
            <a:r>
              <a:rPr i="1" dirty="0"/>
              <a:t>of Whole-Person Care</a:t>
            </a:r>
          </a:p>
        </p:txBody>
      </p:sp>
      <p:sp>
        <p:nvSpPr>
          <p:cNvPr id="40" name="object 40"/>
          <p:cNvSpPr txBox="1"/>
          <p:nvPr/>
        </p:nvSpPr>
        <p:spPr>
          <a:xfrm>
            <a:off x="10516244" y="5859866"/>
            <a:ext cx="117101" cy="175950"/>
          </a:xfrm>
          <a:prstGeom prst="rect">
            <a:avLst/>
          </a:prstGeom>
        </p:spPr>
        <p:txBody>
          <a:bodyPr vert="horz" wrap="square" lIns="0" tIns="6163" rIns="0" bIns="0" rtlCol="0">
            <a:spAutoFit/>
          </a:bodyPr>
          <a:lstStyle/>
          <a:p>
            <a:pPr marL="22413" defTabSz="914377">
              <a:spcBef>
                <a:spcPts val="49"/>
              </a:spcBef>
              <a:defRPr/>
            </a:pPr>
            <a:fld id="{81D60167-4931-47E6-BA6A-407CBD079E47}" type="slidenum">
              <a:rPr sz="1103" b="1" dirty="0">
                <a:solidFill>
                  <a:srgbClr val="FFFFFF"/>
                </a:solidFill>
                <a:latin typeface="Calibri"/>
                <a:cs typeface="Calibri"/>
              </a:rPr>
              <a:pPr marL="22413" defTabSz="914377">
                <a:spcBef>
                  <a:spcPts val="49"/>
                </a:spcBef>
                <a:defRPr/>
              </a:pPr>
              <a:t>5</a:t>
            </a:fld>
            <a:endParaRPr sz="1103">
              <a:solidFill>
                <a:srgbClr val="323232"/>
              </a:solidFill>
              <a:latin typeface="Calibri"/>
              <a:cs typeface="Calibri"/>
            </a:endParaRPr>
          </a:p>
        </p:txBody>
      </p:sp>
      <p:sp>
        <p:nvSpPr>
          <p:cNvPr id="9" name="TextBox 8">
            <a:extLst>
              <a:ext uri="{FF2B5EF4-FFF2-40B4-BE49-F238E27FC236}">
                <a16:creationId xmlns:a16="http://schemas.microsoft.com/office/drawing/2014/main" id="{F1D528BC-6BFD-8F40-B075-9D21AFFF5D97}"/>
              </a:ext>
            </a:extLst>
          </p:cNvPr>
          <p:cNvSpPr txBox="1"/>
          <p:nvPr/>
        </p:nvSpPr>
        <p:spPr>
          <a:xfrm>
            <a:off x="4784035" y="5764696"/>
            <a:ext cx="0" cy="0"/>
          </a:xfrm>
          <a:prstGeom prst="rect">
            <a:avLst/>
          </a:prstGeom>
          <a:noFill/>
        </p:spPr>
        <p:txBody>
          <a:bodyPr wrap="none" rtlCol="0">
            <a:noAutofit/>
          </a:bodyPr>
          <a:lstStyle/>
          <a:p>
            <a:pPr defTabSz="914377">
              <a:defRPr/>
            </a:pPr>
            <a:endParaRPr lang="en-US">
              <a:solidFill>
                <a:srgbClr val="323232"/>
              </a:solidFill>
              <a:latin typeface="Calibri" panose="020F0502020204030204"/>
            </a:endParaRPr>
          </a:p>
        </p:txBody>
      </p:sp>
      <p:sp>
        <p:nvSpPr>
          <p:cNvPr id="3" name="Rectangle 2">
            <a:extLst>
              <a:ext uri="{FF2B5EF4-FFF2-40B4-BE49-F238E27FC236}">
                <a16:creationId xmlns:a16="http://schemas.microsoft.com/office/drawing/2014/main" id="{5D73F47F-91CB-4506-98E5-072133FE6C26}"/>
              </a:ext>
            </a:extLst>
          </p:cNvPr>
          <p:cNvSpPr/>
          <p:nvPr/>
        </p:nvSpPr>
        <p:spPr>
          <a:xfrm>
            <a:off x="495300" y="2181603"/>
            <a:ext cx="4970318" cy="3597780"/>
          </a:xfrm>
          <a:prstGeom prst="rect">
            <a:avLst/>
          </a:prstGeom>
        </p:spPr>
        <p:txBody>
          <a:bodyPr wrap="square">
            <a:spAutoFit/>
          </a:bodyPr>
          <a:lstStyle/>
          <a:p>
            <a:pPr defTabSz="914377">
              <a:lnSpc>
                <a:spcPct val="120000"/>
              </a:lnSpc>
              <a:spcBef>
                <a:spcPts val="600"/>
              </a:spcBef>
            </a:pPr>
            <a:r>
              <a:rPr lang="en-US" sz="2400" spc="130" dirty="0">
                <a:solidFill>
                  <a:srgbClr val="323232">
                    <a:lumMod val="90000"/>
                    <a:lumOff val="10000"/>
                  </a:srgbClr>
                </a:solidFill>
                <a:latin typeface="+mj-lt"/>
                <a:cs typeface="Arial" panose="020B0604020202020204" pitchFamily="34" charset="0"/>
              </a:rPr>
              <a:t>Strengthen the </a:t>
            </a:r>
            <a:r>
              <a:rPr lang="en-US" sz="2400" b="1" spc="130" dirty="0">
                <a:solidFill>
                  <a:srgbClr val="323232">
                    <a:lumMod val="90000"/>
                    <a:lumOff val="10000"/>
                  </a:srgbClr>
                </a:solidFill>
                <a:latin typeface="+mj-lt"/>
                <a:cs typeface="Arial" panose="020B0604020202020204" pitchFamily="34" charset="0"/>
              </a:rPr>
              <a:t>coordination of care</a:t>
            </a:r>
            <a:r>
              <a:rPr lang="en-US" sz="2400" spc="130" dirty="0">
                <a:solidFill>
                  <a:srgbClr val="323232">
                    <a:lumMod val="90000"/>
                    <a:lumOff val="10000"/>
                  </a:srgbClr>
                </a:solidFill>
                <a:latin typeface="+mj-lt"/>
                <a:cs typeface="Arial" panose="020B0604020202020204" pitchFamily="34" charset="0"/>
              </a:rPr>
              <a:t> for those in need by </a:t>
            </a:r>
            <a:r>
              <a:rPr lang="en-US" sz="2400" b="1" spc="130" dirty="0">
                <a:solidFill>
                  <a:srgbClr val="323232">
                    <a:lumMod val="90000"/>
                    <a:lumOff val="10000"/>
                  </a:srgbClr>
                </a:solidFill>
                <a:latin typeface="+mj-lt"/>
                <a:cs typeface="Arial" panose="020B0604020202020204" pitchFamily="34" charset="0"/>
              </a:rPr>
              <a:t>connecting people, service organizations, and community partners more quickly and more effectively </a:t>
            </a:r>
            <a:r>
              <a:rPr lang="en-US" sz="2400" spc="130" dirty="0">
                <a:solidFill>
                  <a:srgbClr val="323232">
                    <a:lumMod val="90000"/>
                    <a:lumOff val="10000"/>
                  </a:srgbClr>
                </a:solidFill>
                <a:latin typeface="+mj-lt"/>
                <a:cs typeface="Arial" panose="020B0604020202020204" pitchFamily="34" charset="0"/>
              </a:rPr>
              <a:t>– resulting in a </a:t>
            </a:r>
            <a:r>
              <a:rPr lang="en-US" sz="2400" b="1" spc="130" dirty="0">
                <a:solidFill>
                  <a:srgbClr val="323232">
                    <a:lumMod val="90000"/>
                    <a:lumOff val="10000"/>
                  </a:srgbClr>
                </a:solidFill>
                <a:latin typeface="+mj-lt"/>
                <a:cs typeface="Arial" panose="020B0604020202020204" pitchFamily="34" charset="0"/>
              </a:rPr>
              <a:t>healthier, more equitable community</a:t>
            </a:r>
            <a:r>
              <a:rPr lang="en-US" sz="2400" spc="130" dirty="0">
                <a:solidFill>
                  <a:srgbClr val="323232">
                    <a:lumMod val="90000"/>
                    <a:lumOff val="10000"/>
                  </a:srgbClr>
                </a:solidFill>
                <a:latin typeface="+mj-lt"/>
                <a:cs typeface="Arial" panose="020B0604020202020204" pitchFamily="34" charset="0"/>
              </a:rPr>
              <a:t> for all</a:t>
            </a:r>
            <a:r>
              <a:rPr lang="en-US" sz="2400" dirty="0">
                <a:solidFill>
                  <a:srgbClr val="323232">
                    <a:lumMod val="90000"/>
                    <a:lumOff val="10000"/>
                  </a:srgbClr>
                </a:solidFill>
                <a:latin typeface="+mj-lt"/>
                <a:cs typeface="Arial" panose="020B0604020202020204" pitchFamily="34" charset="0"/>
              </a:rPr>
              <a:t>.</a:t>
            </a:r>
          </a:p>
        </p:txBody>
      </p:sp>
      <p:pic>
        <p:nvPicPr>
          <p:cNvPr id="5" name="Picture 4">
            <a:extLst>
              <a:ext uri="{FF2B5EF4-FFF2-40B4-BE49-F238E27FC236}">
                <a16:creationId xmlns:a16="http://schemas.microsoft.com/office/drawing/2014/main" id="{C85FB678-453E-E145-86E5-9EA888F5F42D}"/>
              </a:ext>
            </a:extLst>
          </p:cNvPr>
          <p:cNvPicPr>
            <a:picLocks noChangeAspect="1"/>
          </p:cNvPicPr>
          <p:nvPr/>
        </p:nvPicPr>
        <p:blipFill>
          <a:blip r:embed="rId3"/>
          <a:stretch>
            <a:fillRect/>
          </a:stretch>
        </p:blipFill>
        <p:spPr>
          <a:xfrm>
            <a:off x="5985164" y="1486477"/>
            <a:ext cx="4744027" cy="4567820"/>
          </a:xfrm>
          <a:prstGeom prst="rect">
            <a:avLst/>
          </a:prstGeom>
        </p:spPr>
      </p:pic>
      <p:pic>
        <p:nvPicPr>
          <p:cNvPr id="7" name="Picture 6">
            <a:extLst>
              <a:ext uri="{FF2B5EF4-FFF2-40B4-BE49-F238E27FC236}">
                <a16:creationId xmlns:a16="http://schemas.microsoft.com/office/drawing/2014/main" id="{5A706E4D-A9E6-7B48-B62B-87F16BC05FFC}"/>
              </a:ext>
            </a:extLst>
          </p:cNvPr>
          <p:cNvPicPr>
            <a:picLocks noChangeAspect="1"/>
          </p:cNvPicPr>
          <p:nvPr/>
        </p:nvPicPr>
        <p:blipFill>
          <a:blip r:embed="rId4"/>
          <a:stretch>
            <a:fillRect/>
          </a:stretch>
        </p:blipFill>
        <p:spPr>
          <a:xfrm>
            <a:off x="7565736" y="3163453"/>
            <a:ext cx="1549400" cy="1549400"/>
          </a:xfrm>
          <a:prstGeom prst="rect">
            <a:avLst/>
          </a:prstGeom>
        </p:spPr>
      </p:pic>
      <p:graphicFrame>
        <p:nvGraphicFramePr>
          <p:cNvPr id="12" name="Diagram 11">
            <a:extLst>
              <a:ext uri="{FF2B5EF4-FFF2-40B4-BE49-F238E27FC236}">
                <a16:creationId xmlns:a16="http://schemas.microsoft.com/office/drawing/2014/main" id="{29E87C60-FF36-4362-8224-6F303541DC0D}"/>
              </a:ext>
            </a:extLst>
          </p:cNvPr>
          <p:cNvGraphicFramePr/>
          <p:nvPr>
            <p:extLst>
              <p:ext uri="{D42A27DB-BD31-4B8C-83A1-F6EECF244321}">
                <p14:modId xmlns:p14="http://schemas.microsoft.com/office/powerpoint/2010/main" val="1186652677"/>
              </p:ext>
            </p:extLst>
          </p:nvPr>
        </p:nvGraphicFramePr>
        <p:xfrm>
          <a:off x="229259" y="447791"/>
          <a:ext cx="753206" cy="532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623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81FC3-2E71-4963-98DB-3263AEC83BB0}"/>
              </a:ext>
            </a:extLst>
          </p:cNvPr>
          <p:cNvSpPr>
            <a:spLocks noGrp="1"/>
          </p:cNvSpPr>
          <p:nvPr>
            <p:ph idx="1"/>
          </p:nvPr>
        </p:nvSpPr>
        <p:spPr/>
        <p:txBody>
          <a:bodyPr/>
          <a:lstStyle/>
          <a:p>
            <a:r>
              <a:rPr lang="en-US" b="1" dirty="0">
                <a:solidFill>
                  <a:schemeClr val="accent1"/>
                </a:solidFill>
              </a:rPr>
              <a:t>2019: </a:t>
            </a:r>
            <a:r>
              <a:rPr lang="en-US" dirty="0"/>
              <a:t>Hosted co-design collaboratives for organizations in King County to help design the Community Information Exchange</a:t>
            </a:r>
          </a:p>
          <a:p>
            <a:r>
              <a:rPr lang="en-US" b="1" dirty="0">
                <a:solidFill>
                  <a:schemeClr val="accent1"/>
                </a:solidFill>
              </a:rPr>
              <a:t>2020: </a:t>
            </a:r>
            <a:r>
              <a:rPr lang="en-US" dirty="0"/>
              <a:t>Established workgroups for organizations to have an ongoing space to participate in co-design</a:t>
            </a:r>
          </a:p>
          <a:p>
            <a:r>
              <a:rPr lang="en-US" b="1" dirty="0">
                <a:solidFill>
                  <a:schemeClr val="accent1"/>
                </a:solidFill>
              </a:rPr>
              <a:t>2021: </a:t>
            </a:r>
            <a:r>
              <a:rPr lang="en-US" dirty="0"/>
              <a:t>Launched consumer engagement process to gather input directly from community members</a:t>
            </a:r>
          </a:p>
          <a:p>
            <a:endParaRPr lang="en-US" dirty="0"/>
          </a:p>
        </p:txBody>
      </p:sp>
      <p:sp>
        <p:nvSpPr>
          <p:cNvPr id="3" name="Title 2">
            <a:extLst>
              <a:ext uri="{FF2B5EF4-FFF2-40B4-BE49-F238E27FC236}">
                <a16:creationId xmlns:a16="http://schemas.microsoft.com/office/drawing/2014/main" id="{CC7B346B-1548-445B-8BF4-7807CE3332D4}"/>
              </a:ext>
            </a:extLst>
          </p:cNvPr>
          <p:cNvSpPr>
            <a:spLocks noGrp="1"/>
          </p:cNvSpPr>
          <p:nvPr>
            <p:ph type="title"/>
          </p:nvPr>
        </p:nvSpPr>
        <p:spPr>
          <a:xfrm>
            <a:off x="1270000" y="175314"/>
            <a:ext cx="7580289" cy="1077480"/>
          </a:xfrm>
        </p:spPr>
        <p:txBody>
          <a:bodyPr/>
          <a:lstStyle/>
          <a:p>
            <a:r>
              <a:rPr lang="en-US" dirty="0"/>
              <a:t>Co-Design </a:t>
            </a:r>
          </a:p>
        </p:txBody>
      </p:sp>
      <p:graphicFrame>
        <p:nvGraphicFramePr>
          <p:cNvPr id="4" name="Diagram 3">
            <a:extLst>
              <a:ext uri="{FF2B5EF4-FFF2-40B4-BE49-F238E27FC236}">
                <a16:creationId xmlns:a16="http://schemas.microsoft.com/office/drawing/2014/main" id="{3042494A-20B8-4AA7-A744-5E9EC3BB6A35}"/>
              </a:ext>
            </a:extLst>
          </p:cNvPr>
          <p:cNvGraphicFramePr/>
          <p:nvPr>
            <p:extLst>
              <p:ext uri="{D42A27DB-BD31-4B8C-83A1-F6EECF244321}">
                <p14:modId xmlns:p14="http://schemas.microsoft.com/office/powerpoint/2010/main" val="3637319085"/>
              </p:ext>
            </p:extLst>
          </p:nvPr>
        </p:nvGraphicFramePr>
        <p:xfrm>
          <a:off x="229259" y="447791"/>
          <a:ext cx="753206" cy="53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04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01A7-616D-E444-86EF-4C193972D2C0}"/>
              </a:ext>
            </a:extLst>
          </p:cNvPr>
          <p:cNvSpPr>
            <a:spLocks noGrp="1"/>
          </p:cNvSpPr>
          <p:nvPr>
            <p:ph type="title"/>
          </p:nvPr>
        </p:nvSpPr>
        <p:spPr>
          <a:xfrm>
            <a:off x="1222800" y="143352"/>
            <a:ext cx="8510517" cy="1105691"/>
          </a:xfrm>
        </p:spPr>
        <p:txBody>
          <a:bodyPr/>
          <a:lstStyle/>
          <a:p>
            <a:r>
              <a:rPr lang="en-US" dirty="0"/>
              <a:t>Functionality Overview</a:t>
            </a:r>
          </a:p>
        </p:txBody>
      </p:sp>
      <p:sp>
        <p:nvSpPr>
          <p:cNvPr id="4" name="Hexagon 3">
            <a:extLst>
              <a:ext uri="{FF2B5EF4-FFF2-40B4-BE49-F238E27FC236}">
                <a16:creationId xmlns:a16="http://schemas.microsoft.com/office/drawing/2014/main" id="{20394E62-FAD1-9540-8098-A3B73C353729}"/>
              </a:ext>
            </a:extLst>
          </p:cNvPr>
          <p:cNvSpPr/>
          <p:nvPr/>
        </p:nvSpPr>
        <p:spPr>
          <a:xfrm>
            <a:off x="8856093" y="2678095"/>
            <a:ext cx="2335429" cy="2134445"/>
          </a:xfrm>
          <a:prstGeom prst="hexagon">
            <a:avLst/>
          </a:prstGeom>
          <a:solidFill>
            <a:schemeClr val="accent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2400">
                <a:cs typeface="Calibri"/>
              </a:rPr>
              <a:t>Shared Care Planning</a:t>
            </a:r>
          </a:p>
        </p:txBody>
      </p:sp>
      <p:sp>
        <p:nvSpPr>
          <p:cNvPr id="5" name="Hexagon 4">
            <a:extLst>
              <a:ext uri="{FF2B5EF4-FFF2-40B4-BE49-F238E27FC236}">
                <a16:creationId xmlns:a16="http://schemas.microsoft.com/office/drawing/2014/main" id="{F2CDA312-0FEB-2843-A0BA-3EA7F72E1C76}"/>
              </a:ext>
            </a:extLst>
          </p:cNvPr>
          <p:cNvSpPr/>
          <p:nvPr/>
        </p:nvSpPr>
        <p:spPr>
          <a:xfrm>
            <a:off x="6893194" y="3841204"/>
            <a:ext cx="2335429" cy="2134445"/>
          </a:xfrm>
          <a:prstGeom prst="hexagon">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2400">
                <a:solidFill>
                  <a:srgbClr val="FFFFFF"/>
                </a:solidFill>
                <a:cs typeface="Calibri"/>
              </a:rPr>
              <a:t>Client Access</a:t>
            </a:r>
          </a:p>
        </p:txBody>
      </p:sp>
      <p:sp>
        <p:nvSpPr>
          <p:cNvPr id="6" name="Hexagon 5">
            <a:extLst>
              <a:ext uri="{FF2B5EF4-FFF2-40B4-BE49-F238E27FC236}">
                <a16:creationId xmlns:a16="http://schemas.microsoft.com/office/drawing/2014/main" id="{D9B9B0D7-7394-AB42-8CD2-AE21DA0456D8}"/>
              </a:ext>
            </a:extLst>
          </p:cNvPr>
          <p:cNvSpPr/>
          <p:nvPr/>
        </p:nvSpPr>
        <p:spPr>
          <a:xfrm>
            <a:off x="2895986" y="1554196"/>
            <a:ext cx="2335429" cy="2134445"/>
          </a:xfrm>
          <a:prstGeom prst="hexagon">
            <a:avLst/>
          </a:prstGeom>
          <a:solidFill>
            <a:schemeClr val="accent3">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2400">
                <a:cs typeface="Calibri"/>
              </a:rPr>
              <a:t>Bi-Directional Referrals</a:t>
            </a:r>
          </a:p>
        </p:txBody>
      </p:sp>
      <p:sp>
        <p:nvSpPr>
          <p:cNvPr id="7" name="Hexagon 6">
            <a:extLst>
              <a:ext uri="{FF2B5EF4-FFF2-40B4-BE49-F238E27FC236}">
                <a16:creationId xmlns:a16="http://schemas.microsoft.com/office/drawing/2014/main" id="{BD35CE61-FF4A-624E-8FFD-9F305A1EAFA3}"/>
              </a:ext>
            </a:extLst>
          </p:cNvPr>
          <p:cNvSpPr/>
          <p:nvPr/>
        </p:nvSpPr>
        <p:spPr>
          <a:xfrm>
            <a:off x="2874599" y="3899971"/>
            <a:ext cx="2335429" cy="2134445"/>
          </a:xfrm>
          <a:prstGeom prst="hexagon">
            <a:avLst/>
          </a:prstGeom>
          <a:solidFill>
            <a:schemeClr val="accent6">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2400">
                <a:solidFill>
                  <a:schemeClr val="bg1"/>
                </a:solidFill>
                <a:cs typeface="Calibri"/>
              </a:rPr>
              <a:t>Resource Database</a:t>
            </a:r>
          </a:p>
        </p:txBody>
      </p:sp>
      <p:sp>
        <p:nvSpPr>
          <p:cNvPr id="8" name="Hexagon 7">
            <a:extLst>
              <a:ext uri="{FF2B5EF4-FFF2-40B4-BE49-F238E27FC236}">
                <a16:creationId xmlns:a16="http://schemas.microsoft.com/office/drawing/2014/main" id="{86129B45-5125-BB41-8BD6-EFA38B01AE14}"/>
              </a:ext>
            </a:extLst>
          </p:cNvPr>
          <p:cNvSpPr/>
          <p:nvPr/>
        </p:nvSpPr>
        <p:spPr>
          <a:xfrm>
            <a:off x="6871809" y="1514986"/>
            <a:ext cx="2335429" cy="2134445"/>
          </a:xfrm>
          <a:prstGeom prst="hexagon">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400">
                <a:solidFill>
                  <a:srgbClr val="FFFFFF"/>
                </a:solidFill>
                <a:cs typeface="Calibri"/>
              </a:rPr>
              <a:t>Longitudinal</a:t>
            </a:r>
            <a:br>
              <a:rPr lang="en-US" sz="2400">
                <a:solidFill>
                  <a:srgbClr val="FFFFFF"/>
                </a:solidFill>
                <a:cs typeface="Calibri"/>
              </a:rPr>
            </a:br>
            <a:r>
              <a:rPr lang="en-US" sz="2400">
                <a:solidFill>
                  <a:srgbClr val="FFFFFF"/>
                </a:solidFill>
                <a:cs typeface="Calibri"/>
              </a:rPr>
              <a:t>Record</a:t>
            </a:r>
          </a:p>
        </p:txBody>
      </p:sp>
      <p:sp>
        <p:nvSpPr>
          <p:cNvPr id="9" name="Hexagon 8">
            <a:extLst>
              <a:ext uri="{FF2B5EF4-FFF2-40B4-BE49-F238E27FC236}">
                <a16:creationId xmlns:a16="http://schemas.microsoft.com/office/drawing/2014/main" id="{E0DD6DCA-AEC7-194E-A610-5F16111BE07E}"/>
              </a:ext>
            </a:extLst>
          </p:cNvPr>
          <p:cNvSpPr/>
          <p:nvPr/>
        </p:nvSpPr>
        <p:spPr>
          <a:xfrm>
            <a:off x="4880270" y="2762688"/>
            <a:ext cx="2335429" cy="2134445"/>
          </a:xfrm>
          <a:prstGeom prst="hexagon">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2400">
                <a:cs typeface="Calibri"/>
              </a:rPr>
              <a:t>Care Team Info</a:t>
            </a:r>
          </a:p>
        </p:txBody>
      </p:sp>
      <p:sp>
        <p:nvSpPr>
          <p:cNvPr id="10" name="Hexagon 9">
            <a:extLst>
              <a:ext uri="{FF2B5EF4-FFF2-40B4-BE49-F238E27FC236}">
                <a16:creationId xmlns:a16="http://schemas.microsoft.com/office/drawing/2014/main" id="{F92B8C05-B459-D34B-9335-D3003F3AF66D}"/>
              </a:ext>
            </a:extLst>
          </p:cNvPr>
          <p:cNvSpPr/>
          <p:nvPr/>
        </p:nvSpPr>
        <p:spPr>
          <a:xfrm>
            <a:off x="868928" y="2732731"/>
            <a:ext cx="2335429" cy="2134445"/>
          </a:xfrm>
          <a:prstGeom prst="hexagon">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2400">
                <a:cs typeface="Calibri"/>
              </a:rPr>
              <a:t>Data integration &amp; Inter-operability</a:t>
            </a:r>
          </a:p>
        </p:txBody>
      </p:sp>
      <p:graphicFrame>
        <p:nvGraphicFramePr>
          <p:cNvPr id="11" name="Diagram 10">
            <a:extLst>
              <a:ext uri="{FF2B5EF4-FFF2-40B4-BE49-F238E27FC236}">
                <a16:creationId xmlns:a16="http://schemas.microsoft.com/office/drawing/2014/main" id="{AF49EEFC-1607-496F-BEA7-1489B6A54F93}"/>
              </a:ext>
            </a:extLst>
          </p:cNvPr>
          <p:cNvGraphicFramePr/>
          <p:nvPr>
            <p:extLst>
              <p:ext uri="{D42A27DB-BD31-4B8C-83A1-F6EECF244321}">
                <p14:modId xmlns:p14="http://schemas.microsoft.com/office/powerpoint/2010/main" val="3820676224"/>
              </p:ext>
            </p:extLst>
          </p:nvPr>
        </p:nvGraphicFramePr>
        <p:xfrm>
          <a:off x="229259" y="447791"/>
          <a:ext cx="753206" cy="53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84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2105-3AAE-4CA5-9290-7CA4FFD5F6BF}"/>
              </a:ext>
            </a:extLst>
          </p:cNvPr>
          <p:cNvSpPr>
            <a:spLocks noGrp="1"/>
          </p:cNvSpPr>
          <p:nvPr>
            <p:ph type="title"/>
          </p:nvPr>
        </p:nvSpPr>
        <p:spPr>
          <a:xfrm>
            <a:off x="982465" y="447791"/>
            <a:ext cx="7996220" cy="687204"/>
          </a:xfrm>
        </p:spPr>
        <p:txBody>
          <a:bodyPr>
            <a:normAutofit/>
          </a:bodyPr>
          <a:lstStyle/>
          <a:p>
            <a:r>
              <a:rPr lang="en-US" dirty="0"/>
              <a:t>Technology Architecture</a:t>
            </a:r>
          </a:p>
        </p:txBody>
      </p:sp>
      <p:grpSp>
        <p:nvGrpSpPr>
          <p:cNvPr id="3" name="Group 2">
            <a:extLst>
              <a:ext uri="{FF2B5EF4-FFF2-40B4-BE49-F238E27FC236}">
                <a16:creationId xmlns:a16="http://schemas.microsoft.com/office/drawing/2014/main" id="{22889743-2EC2-48F5-8FA5-27E73A508B7D}"/>
              </a:ext>
            </a:extLst>
          </p:cNvPr>
          <p:cNvGrpSpPr/>
          <p:nvPr/>
        </p:nvGrpSpPr>
        <p:grpSpPr>
          <a:xfrm>
            <a:off x="431037" y="1287079"/>
            <a:ext cx="11337507" cy="5155264"/>
            <a:chOff x="479526" y="1743746"/>
            <a:chExt cx="5464073" cy="3307473"/>
          </a:xfrm>
        </p:grpSpPr>
        <p:sp>
          <p:nvSpPr>
            <p:cNvPr id="4" name="Rectangle: Rounded Corners 3">
              <a:extLst>
                <a:ext uri="{FF2B5EF4-FFF2-40B4-BE49-F238E27FC236}">
                  <a16:creationId xmlns:a16="http://schemas.microsoft.com/office/drawing/2014/main" id="{F531ACC3-ADAC-401A-95DD-D976F282B7B5}"/>
                </a:ext>
              </a:extLst>
            </p:cNvPr>
            <p:cNvSpPr/>
            <p:nvPr/>
          </p:nvSpPr>
          <p:spPr>
            <a:xfrm>
              <a:off x="699127" y="2257223"/>
              <a:ext cx="2308851" cy="2499331"/>
            </a:xfrm>
            <a:prstGeom prst="roundRect">
              <a:avLst>
                <a:gd name="adj" fmla="val 5314"/>
              </a:avLst>
            </a:prstGeom>
            <a:noFill/>
            <a:ln>
              <a:solidFill>
                <a:srgbClr val="C96C3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Rectangle: Rounded Corners 4">
              <a:extLst>
                <a:ext uri="{FF2B5EF4-FFF2-40B4-BE49-F238E27FC236}">
                  <a16:creationId xmlns:a16="http://schemas.microsoft.com/office/drawing/2014/main" id="{361DD9AB-E345-4384-9C3D-A9A63A89BBEE}"/>
                </a:ext>
              </a:extLst>
            </p:cNvPr>
            <p:cNvSpPr/>
            <p:nvPr/>
          </p:nvSpPr>
          <p:spPr>
            <a:xfrm>
              <a:off x="3819166" y="4594019"/>
              <a:ext cx="705107" cy="457200"/>
            </a:xfrm>
            <a:prstGeom prst="roundRect">
              <a:avLst/>
            </a:prstGeom>
            <a:solidFill>
              <a:schemeClr val="bg1"/>
            </a:solidFill>
            <a:ln w="190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solidFill>
                    <a:schemeClr val="accent3"/>
                  </a:solidFill>
                </a:rPr>
                <a:t>Referring User</a:t>
              </a:r>
            </a:p>
          </p:txBody>
        </p:sp>
        <p:cxnSp>
          <p:nvCxnSpPr>
            <p:cNvPr id="6" name="Straight Connector 5">
              <a:extLst>
                <a:ext uri="{FF2B5EF4-FFF2-40B4-BE49-F238E27FC236}">
                  <a16:creationId xmlns:a16="http://schemas.microsoft.com/office/drawing/2014/main" id="{0D4144DB-7562-4FDC-96F3-D6FEC1ACCD1D}"/>
                </a:ext>
              </a:extLst>
            </p:cNvPr>
            <p:cNvCxnSpPr>
              <a:cxnSpLocks/>
              <a:stCxn id="5" idx="0"/>
              <a:endCxn id="15" idx="2"/>
            </p:cNvCxnSpPr>
            <p:nvPr/>
          </p:nvCxnSpPr>
          <p:spPr>
            <a:xfrm flipV="1">
              <a:off x="4171719" y="4495801"/>
              <a:ext cx="0" cy="9821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6CDB3E0-F1EC-471E-85D1-613FF16F6A3A}"/>
                </a:ext>
              </a:extLst>
            </p:cNvPr>
            <p:cNvSpPr/>
            <p:nvPr/>
          </p:nvSpPr>
          <p:spPr>
            <a:xfrm>
              <a:off x="4766310" y="2134533"/>
              <a:ext cx="685800" cy="223404"/>
            </a:xfrm>
            <a:prstGeom prst="roundRect">
              <a:avLst/>
            </a:prstGeom>
            <a:solidFill>
              <a:schemeClr val="bg1"/>
            </a:solidFill>
            <a:ln w="190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solidFill>
                    <a:schemeClr val="accent3"/>
                  </a:solidFill>
                </a:rPr>
                <a:t>Recipient</a:t>
              </a:r>
            </a:p>
          </p:txBody>
        </p:sp>
        <p:cxnSp>
          <p:nvCxnSpPr>
            <p:cNvPr id="8" name="Straight Connector 7">
              <a:extLst>
                <a:ext uri="{FF2B5EF4-FFF2-40B4-BE49-F238E27FC236}">
                  <a16:creationId xmlns:a16="http://schemas.microsoft.com/office/drawing/2014/main" id="{6B8E88B9-CECB-449D-8EBD-D8EAD6270D76}"/>
                </a:ext>
              </a:extLst>
            </p:cNvPr>
            <p:cNvCxnSpPr>
              <a:cxnSpLocks/>
              <a:stCxn id="19" idx="0"/>
              <a:endCxn id="7" idx="2"/>
            </p:cNvCxnSpPr>
            <p:nvPr/>
          </p:nvCxnSpPr>
          <p:spPr>
            <a:xfrm flipV="1">
              <a:off x="5109210" y="2357938"/>
              <a:ext cx="0" cy="8046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9F4022-10C7-4C41-B0FE-545CAF2C3FA6}"/>
                </a:ext>
              </a:extLst>
            </p:cNvPr>
            <p:cNvCxnSpPr>
              <a:cxnSpLocks/>
            </p:cNvCxnSpPr>
            <p:nvPr/>
          </p:nvCxnSpPr>
          <p:spPr>
            <a:xfrm flipV="1">
              <a:off x="3305431" y="2654643"/>
              <a:ext cx="523619" cy="355258"/>
            </a:xfrm>
            <a:prstGeom prst="straightConnector1">
              <a:avLst/>
            </a:prstGeom>
            <a:ln w="28575">
              <a:solidFill>
                <a:schemeClr val="accent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A02149-B7BC-4B78-A679-C101E2FFE9A2}"/>
                </a:ext>
              </a:extLst>
            </p:cNvPr>
            <p:cNvCxnSpPr>
              <a:cxnSpLocks/>
            </p:cNvCxnSpPr>
            <p:nvPr/>
          </p:nvCxnSpPr>
          <p:spPr>
            <a:xfrm>
              <a:off x="3305431" y="3695701"/>
              <a:ext cx="523619" cy="342899"/>
            </a:xfrm>
            <a:prstGeom prst="straightConnector1">
              <a:avLst/>
            </a:prstGeom>
            <a:ln w="28575">
              <a:solidFill>
                <a:schemeClr val="accent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200CC2-BD9A-4A89-9693-8E8FD12A8C69}"/>
                </a:ext>
              </a:extLst>
            </p:cNvPr>
            <p:cNvCxnSpPr>
              <a:cxnSpLocks/>
              <a:endCxn id="16" idx="1"/>
            </p:cNvCxnSpPr>
            <p:nvPr/>
          </p:nvCxnSpPr>
          <p:spPr>
            <a:xfrm>
              <a:off x="3305432" y="3524250"/>
              <a:ext cx="1438018" cy="514351"/>
            </a:xfrm>
            <a:prstGeom prst="straightConnector1">
              <a:avLst/>
            </a:prstGeom>
            <a:ln w="28575">
              <a:solidFill>
                <a:schemeClr val="accent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09797B-2081-42DC-8C82-56196F0CC23B}"/>
                </a:ext>
              </a:extLst>
            </p:cNvPr>
            <p:cNvCxnSpPr>
              <a:cxnSpLocks/>
              <a:endCxn id="19" idx="1"/>
            </p:cNvCxnSpPr>
            <p:nvPr/>
          </p:nvCxnSpPr>
          <p:spPr>
            <a:xfrm flipV="1">
              <a:off x="3305432" y="2667000"/>
              <a:ext cx="1438018" cy="514352"/>
            </a:xfrm>
            <a:prstGeom prst="straightConnector1">
              <a:avLst/>
            </a:prstGeom>
            <a:ln w="28575">
              <a:solidFill>
                <a:schemeClr val="accent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3CA497-F278-4C24-84D0-93B4A20036AF}"/>
                </a:ext>
              </a:extLst>
            </p:cNvPr>
            <p:cNvCxnSpPr>
              <a:cxnSpLocks/>
              <a:stCxn id="22" idx="3"/>
              <a:endCxn id="17" idx="1"/>
            </p:cNvCxnSpPr>
            <p:nvPr/>
          </p:nvCxnSpPr>
          <p:spPr>
            <a:xfrm>
              <a:off x="3308981" y="3352800"/>
              <a:ext cx="1431802" cy="0"/>
            </a:xfrm>
            <a:prstGeom prst="straightConnector1">
              <a:avLst/>
            </a:prstGeom>
            <a:ln w="28575">
              <a:solidFill>
                <a:schemeClr val="accent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626F10-BC43-4065-97BD-67E81474B9D9}"/>
                </a:ext>
              </a:extLst>
            </p:cNvPr>
            <p:cNvCxnSpPr>
              <a:cxnSpLocks/>
              <a:stCxn id="22" idx="1"/>
              <a:endCxn id="21" idx="4"/>
            </p:cNvCxnSpPr>
            <p:nvPr/>
          </p:nvCxnSpPr>
          <p:spPr>
            <a:xfrm flipH="1">
              <a:off x="1720400" y="3352800"/>
              <a:ext cx="679899" cy="0"/>
            </a:xfrm>
            <a:prstGeom prst="straightConnector1">
              <a:avLst/>
            </a:prstGeom>
            <a:solidFill>
              <a:schemeClr val="tx1">
                <a:lumMod val="50000"/>
                <a:lumOff val="50000"/>
              </a:schemeClr>
            </a:solidFill>
            <a:ln w="28575">
              <a:solidFill>
                <a:schemeClr val="accent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8017A96B-074B-4EF7-946C-A37C41D509D3}"/>
                </a:ext>
              </a:extLst>
            </p:cNvPr>
            <p:cNvSpPr/>
            <p:nvPr/>
          </p:nvSpPr>
          <p:spPr>
            <a:xfrm>
              <a:off x="3805960" y="4038600"/>
              <a:ext cx="731520" cy="457200"/>
            </a:xfrm>
            <a:prstGeom prst="round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t>Tech Platform</a:t>
              </a:r>
            </a:p>
          </p:txBody>
        </p:sp>
        <p:sp>
          <p:nvSpPr>
            <p:cNvPr id="16" name="Rectangle: Rounded Corners 15">
              <a:extLst>
                <a:ext uri="{FF2B5EF4-FFF2-40B4-BE49-F238E27FC236}">
                  <a16:creationId xmlns:a16="http://schemas.microsoft.com/office/drawing/2014/main" id="{7E4A6EB7-BFAC-472C-B292-B73E7DC74014}"/>
                </a:ext>
              </a:extLst>
            </p:cNvPr>
            <p:cNvSpPr/>
            <p:nvPr/>
          </p:nvSpPr>
          <p:spPr>
            <a:xfrm>
              <a:off x="4743450" y="3810000"/>
              <a:ext cx="73152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t>Tech Platform</a:t>
              </a:r>
            </a:p>
          </p:txBody>
        </p:sp>
        <p:sp>
          <p:nvSpPr>
            <p:cNvPr id="17" name="Rectangle: Rounded Corners 16">
              <a:extLst>
                <a:ext uri="{FF2B5EF4-FFF2-40B4-BE49-F238E27FC236}">
                  <a16:creationId xmlns:a16="http://schemas.microsoft.com/office/drawing/2014/main" id="{90466B65-30F7-4CC5-8B6A-4A7543EE345A}"/>
                </a:ext>
              </a:extLst>
            </p:cNvPr>
            <p:cNvSpPr/>
            <p:nvPr/>
          </p:nvSpPr>
          <p:spPr>
            <a:xfrm>
              <a:off x="4740783" y="3124200"/>
              <a:ext cx="73152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t>Tech Platform</a:t>
              </a:r>
            </a:p>
          </p:txBody>
        </p:sp>
        <p:sp>
          <p:nvSpPr>
            <p:cNvPr id="18" name="Rectangle: Rounded Corners 17">
              <a:extLst>
                <a:ext uri="{FF2B5EF4-FFF2-40B4-BE49-F238E27FC236}">
                  <a16:creationId xmlns:a16="http://schemas.microsoft.com/office/drawing/2014/main" id="{576630C7-86F6-4806-8F1A-145538DC006A}"/>
                </a:ext>
              </a:extLst>
            </p:cNvPr>
            <p:cNvSpPr/>
            <p:nvPr/>
          </p:nvSpPr>
          <p:spPr>
            <a:xfrm>
              <a:off x="3797151" y="2188534"/>
              <a:ext cx="73152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t>Tech Platform</a:t>
              </a:r>
            </a:p>
          </p:txBody>
        </p:sp>
        <p:sp>
          <p:nvSpPr>
            <p:cNvPr id="19" name="Rectangle: Rounded Corners 18">
              <a:extLst>
                <a:ext uri="{FF2B5EF4-FFF2-40B4-BE49-F238E27FC236}">
                  <a16:creationId xmlns:a16="http://schemas.microsoft.com/office/drawing/2014/main" id="{25390ECA-A9B0-44EB-9120-B92503736B3B}"/>
                </a:ext>
              </a:extLst>
            </p:cNvPr>
            <p:cNvSpPr/>
            <p:nvPr/>
          </p:nvSpPr>
          <p:spPr>
            <a:xfrm>
              <a:off x="4743450" y="2438400"/>
              <a:ext cx="731520" cy="457200"/>
            </a:xfrm>
            <a:prstGeom prst="round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t>Tech Platform</a:t>
              </a:r>
            </a:p>
          </p:txBody>
        </p:sp>
        <p:sp>
          <p:nvSpPr>
            <p:cNvPr id="20" name="TextBox 14">
              <a:extLst>
                <a:ext uri="{FF2B5EF4-FFF2-40B4-BE49-F238E27FC236}">
                  <a16:creationId xmlns:a16="http://schemas.microsoft.com/office/drawing/2014/main" id="{5D036FC9-946A-4271-8CF1-4A312D84563A}"/>
                </a:ext>
              </a:extLst>
            </p:cNvPr>
            <p:cNvSpPr txBox="1"/>
            <p:nvPr/>
          </p:nvSpPr>
          <p:spPr>
            <a:xfrm>
              <a:off x="1218825" y="2477156"/>
              <a:ext cx="1269455" cy="285750"/>
            </a:xfrm>
            <a:prstGeom prst="rect">
              <a:avLst/>
            </a:prstGeom>
            <a:noFill/>
          </p:spPr>
          <p:txBody>
            <a:bodyPr wrap="non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C96C3D"/>
                  </a:solidFill>
                </a:rPr>
                <a:t>Unified Network </a:t>
              </a:r>
              <a:br>
                <a:rPr lang="en-US" b="1">
                  <a:solidFill>
                    <a:srgbClr val="C96C3D"/>
                  </a:solidFill>
                </a:rPr>
              </a:br>
              <a:r>
                <a:rPr lang="en-US" b="1">
                  <a:solidFill>
                    <a:srgbClr val="C96C3D"/>
                  </a:solidFill>
                </a:rPr>
                <a:t>Infrastructure</a:t>
              </a:r>
            </a:p>
          </p:txBody>
        </p:sp>
        <p:sp>
          <p:nvSpPr>
            <p:cNvPr id="21" name="Flowchart: Magnetic Disk 20">
              <a:extLst>
                <a:ext uri="{FF2B5EF4-FFF2-40B4-BE49-F238E27FC236}">
                  <a16:creationId xmlns:a16="http://schemas.microsoft.com/office/drawing/2014/main" id="{75A2A0FD-DC19-41EA-BD58-FCA3CB3ABA83}"/>
                </a:ext>
              </a:extLst>
            </p:cNvPr>
            <p:cNvSpPr/>
            <p:nvPr/>
          </p:nvSpPr>
          <p:spPr>
            <a:xfrm>
              <a:off x="808543" y="2895600"/>
              <a:ext cx="911858" cy="914400"/>
            </a:xfrm>
            <a:prstGeom prst="flowChartMagneticDisk">
              <a:avLst/>
            </a:prstGeom>
            <a:solidFill>
              <a:schemeClr val="accent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85000"/>
                </a:lnSpc>
              </a:pPr>
              <a:r>
                <a:rPr lang="en-US"/>
                <a:t>Shared</a:t>
              </a:r>
              <a:br>
                <a:rPr lang="en-US"/>
              </a:br>
              <a:r>
                <a:rPr lang="en-US"/>
                <a:t>Data</a:t>
              </a:r>
            </a:p>
          </p:txBody>
        </p:sp>
        <p:sp>
          <p:nvSpPr>
            <p:cNvPr id="22" name="Rectangle: Rounded Corners 21">
              <a:extLst>
                <a:ext uri="{FF2B5EF4-FFF2-40B4-BE49-F238E27FC236}">
                  <a16:creationId xmlns:a16="http://schemas.microsoft.com/office/drawing/2014/main" id="{E85B3320-D275-4614-B517-047DBE108B04}"/>
                </a:ext>
              </a:extLst>
            </p:cNvPr>
            <p:cNvSpPr/>
            <p:nvPr/>
          </p:nvSpPr>
          <p:spPr>
            <a:xfrm>
              <a:off x="2400299" y="2895600"/>
              <a:ext cx="908682" cy="914400"/>
            </a:xfrm>
            <a:prstGeom prst="round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5000"/>
                </a:lnSpc>
              </a:pPr>
              <a:r>
                <a:rPr lang="en-US"/>
                <a:t>Shared Access</a:t>
              </a:r>
            </a:p>
          </p:txBody>
        </p:sp>
        <p:sp>
          <p:nvSpPr>
            <p:cNvPr id="23" name="TextBox 14">
              <a:extLst>
                <a:ext uri="{FF2B5EF4-FFF2-40B4-BE49-F238E27FC236}">
                  <a16:creationId xmlns:a16="http://schemas.microsoft.com/office/drawing/2014/main" id="{C6E731D6-E273-49CA-9A0E-B7E2D32C5C5C}"/>
                </a:ext>
              </a:extLst>
            </p:cNvPr>
            <p:cNvSpPr txBox="1"/>
            <p:nvPr/>
          </p:nvSpPr>
          <p:spPr>
            <a:xfrm>
              <a:off x="479526" y="1743746"/>
              <a:ext cx="5464073" cy="285750"/>
            </a:xfrm>
            <a:prstGeom prst="rect">
              <a:avLst/>
            </a:prstGeom>
            <a:noFill/>
          </p:spPr>
          <p:txBody>
            <a:bodyPr wrap="non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t>Unified Network</a:t>
              </a:r>
            </a:p>
          </p:txBody>
        </p:sp>
      </p:grpSp>
      <p:sp>
        <p:nvSpPr>
          <p:cNvPr id="24" name="TextBox 14">
            <a:extLst>
              <a:ext uri="{FF2B5EF4-FFF2-40B4-BE49-F238E27FC236}">
                <a16:creationId xmlns:a16="http://schemas.microsoft.com/office/drawing/2014/main" id="{C4BAEAAB-2566-4E88-900A-83700F7DEDCB}"/>
              </a:ext>
            </a:extLst>
          </p:cNvPr>
          <p:cNvSpPr txBox="1"/>
          <p:nvPr/>
        </p:nvSpPr>
        <p:spPr>
          <a:xfrm>
            <a:off x="1155179" y="4602464"/>
            <a:ext cx="2361159" cy="1177245"/>
          </a:xfrm>
          <a:prstGeom prst="rect">
            <a:avLst/>
          </a:prstGeom>
          <a:noFill/>
        </p:spPr>
        <p:txBody>
          <a:bodyPr wrap="non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069" indent="-169069">
              <a:buFont typeface="Arial" panose="020B0604020202020204" pitchFamily="34" charset="0"/>
              <a:buChar char="•"/>
            </a:pPr>
            <a:r>
              <a:rPr lang="en-US">
                <a:solidFill>
                  <a:srgbClr val="C96C3D"/>
                </a:solidFill>
              </a:rPr>
              <a:t>Client Index</a:t>
            </a:r>
          </a:p>
          <a:p>
            <a:pPr marL="169069" indent="-169069">
              <a:buFont typeface="Arial" panose="020B0604020202020204" pitchFamily="34" charset="0"/>
              <a:buChar char="•"/>
            </a:pPr>
            <a:r>
              <a:rPr lang="en-US">
                <a:solidFill>
                  <a:srgbClr val="C96C3D"/>
                </a:solidFill>
              </a:rPr>
              <a:t>Resource Database</a:t>
            </a:r>
          </a:p>
          <a:p>
            <a:pPr marL="169069" indent="-169069">
              <a:buFont typeface="Arial" panose="020B0604020202020204" pitchFamily="34" charset="0"/>
              <a:buChar char="•"/>
            </a:pPr>
            <a:r>
              <a:rPr lang="en-US">
                <a:solidFill>
                  <a:srgbClr val="C96C3D"/>
                </a:solidFill>
              </a:rPr>
              <a:t>Care Team</a:t>
            </a:r>
          </a:p>
          <a:p>
            <a:pPr marL="169069" indent="-169069">
              <a:buFont typeface="Arial" panose="020B0604020202020204" pitchFamily="34" charset="0"/>
              <a:buChar char="•"/>
            </a:pPr>
            <a:r>
              <a:rPr lang="en-US">
                <a:solidFill>
                  <a:srgbClr val="C96C3D"/>
                </a:solidFill>
              </a:rPr>
              <a:t>Longitudinal Record</a:t>
            </a:r>
          </a:p>
        </p:txBody>
      </p:sp>
      <p:graphicFrame>
        <p:nvGraphicFramePr>
          <p:cNvPr id="25" name="Diagram 24">
            <a:extLst>
              <a:ext uri="{FF2B5EF4-FFF2-40B4-BE49-F238E27FC236}">
                <a16:creationId xmlns:a16="http://schemas.microsoft.com/office/drawing/2014/main" id="{A4FFCF1E-5CB6-4254-8FE2-2C0C27DFD630}"/>
              </a:ext>
            </a:extLst>
          </p:cNvPr>
          <p:cNvGraphicFramePr/>
          <p:nvPr/>
        </p:nvGraphicFramePr>
        <p:xfrm>
          <a:off x="229259" y="447791"/>
          <a:ext cx="753206" cy="53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31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63EC4-8362-4FBF-ABAC-6FD11C0D4ABB}"/>
              </a:ext>
            </a:extLst>
          </p:cNvPr>
          <p:cNvSpPr>
            <a:spLocks noGrp="1"/>
          </p:cNvSpPr>
          <p:nvPr>
            <p:ph type="title"/>
          </p:nvPr>
        </p:nvSpPr>
        <p:spPr>
          <a:xfrm>
            <a:off x="982465" y="447791"/>
            <a:ext cx="7938052" cy="675570"/>
          </a:xfrm>
        </p:spPr>
        <p:txBody>
          <a:bodyPr>
            <a:normAutofit/>
          </a:bodyPr>
          <a:lstStyle/>
          <a:p>
            <a:r>
              <a:rPr lang="en-US" dirty="0"/>
              <a:t>Protecting and Maintaining Privacy</a:t>
            </a:r>
          </a:p>
        </p:txBody>
      </p:sp>
      <p:sp>
        <p:nvSpPr>
          <p:cNvPr id="10" name="Rectangle: Rounded Corners 9">
            <a:extLst>
              <a:ext uri="{FF2B5EF4-FFF2-40B4-BE49-F238E27FC236}">
                <a16:creationId xmlns:a16="http://schemas.microsoft.com/office/drawing/2014/main" id="{E056B140-FB85-47DC-A8C0-59AF8138C615}"/>
              </a:ext>
            </a:extLst>
          </p:cNvPr>
          <p:cNvSpPr/>
          <p:nvPr/>
        </p:nvSpPr>
        <p:spPr>
          <a:xfrm>
            <a:off x="7969764" y="1295398"/>
            <a:ext cx="3841235" cy="762000"/>
          </a:xfrm>
          <a:prstGeom prst="roundRect">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0" bIns="0" rtlCol="0" anchor="ctr" anchorCtr="0"/>
          <a:lstStyle/>
          <a:p>
            <a:r>
              <a:rPr lang="en-US" sz="2000">
                <a:solidFill>
                  <a:schemeClr val="bg1"/>
                </a:solidFill>
                <a:cs typeface="Calibri"/>
              </a:rPr>
              <a:t>Client Authorization to Disclose</a:t>
            </a:r>
          </a:p>
        </p:txBody>
      </p:sp>
      <p:sp>
        <p:nvSpPr>
          <p:cNvPr id="12" name="Rectangle: Rounded Corners 11">
            <a:extLst>
              <a:ext uri="{FF2B5EF4-FFF2-40B4-BE49-F238E27FC236}">
                <a16:creationId xmlns:a16="http://schemas.microsoft.com/office/drawing/2014/main" id="{6BE128B6-31B9-4A64-8BAF-49B9578D2A0A}"/>
              </a:ext>
            </a:extLst>
          </p:cNvPr>
          <p:cNvSpPr/>
          <p:nvPr/>
        </p:nvSpPr>
        <p:spPr>
          <a:xfrm>
            <a:off x="7982117" y="2186719"/>
            <a:ext cx="3841235" cy="762000"/>
          </a:xfrm>
          <a:prstGeom prst="roundRect">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0" bIns="0" rtlCol="0" anchor="ctr" anchorCtr="0"/>
          <a:lstStyle/>
          <a:p>
            <a:r>
              <a:rPr lang="en-US" sz="2000">
                <a:solidFill>
                  <a:schemeClr val="bg1"/>
                </a:solidFill>
                <a:cs typeface="Calibri"/>
              </a:rPr>
              <a:t>Privacy Policy</a:t>
            </a:r>
          </a:p>
        </p:txBody>
      </p:sp>
      <p:sp>
        <p:nvSpPr>
          <p:cNvPr id="14" name="Rectangle: Rounded Corners 13">
            <a:extLst>
              <a:ext uri="{FF2B5EF4-FFF2-40B4-BE49-F238E27FC236}">
                <a16:creationId xmlns:a16="http://schemas.microsoft.com/office/drawing/2014/main" id="{21D77A6E-DDDE-4657-9A41-929B35D8D7AA}"/>
              </a:ext>
            </a:extLst>
          </p:cNvPr>
          <p:cNvSpPr/>
          <p:nvPr/>
        </p:nvSpPr>
        <p:spPr>
          <a:xfrm>
            <a:off x="7982117" y="3623435"/>
            <a:ext cx="3841235" cy="762001"/>
          </a:xfrm>
          <a:prstGeom prst="roundRect">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0" bIns="0" rtlCol="0" anchor="ctr" anchorCtr="0"/>
          <a:lstStyle/>
          <a:p>
            <a:r>
              <a:rPr lang="en-US" sz="2000">
                <a:solidFill>
                  <a:schemeClr val="bg1"/>
                </a:solidFill>
                <a:cs typeface="Calibri"/>
              </a:rPr>
              <a:t>Participation Agreement</a:t>
            </a:r>
          </a:p>
        </p:txBody>
      </p:sp>
      <p:sp>
        <p:nvSpPr>
          <p:cNvPr id="16" name="Rectangle: Rounded Corners 15">
            <a:extLst>
              <a:ext uri="{FF2B5EF4-FFF2-40B4-BE49-F238E27FC236}">
                <a16:creationId xmlns:a16="http://schemas.microsoft.com/office/drawing/2014/main" id="{457DA393-6778-4077-B607-7BD230E2BE90}"/>
              </a:ext>
            </a:extLst>
          </p:cNvPr>
          <p:cNvSpPr/>
          <p:nvPr/>
        </p:nvSpPr>
        <p:spPr>
          <a:xfrm>
            <a:off x="7982117" y="4518879"/>
            <a:ext cx="3841235" cy="762000"/>
          </a:xfrm>
          <a:prstGeom prst="roundRect">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0" bIns="0" rtlCol="0" anchor="ctr" anchorCtr="0"/>
          <a:lstStyle/>
          <a:p>
            <a:r>
              <a:rPr lang="en-US" sz="2000">
                <a:solidFill>
                  <a:schemeClr val="bg1"/>
                </a:solidFill>
                <a:cs typeface="Calibri"/>
              </a:rPr>
              <a:t>Data Use Agreement</a:t>
            </a:r>
          </a:p>
        </p:txBody>
      </p:sp>
      <p:sp>
        <p:nvSpPr>
          <p:cNvPr id="18" name="Rectangle: Rounded Corners 17">
            <a:extLst>
              <a:ext uri="{FF2B5EF4-FFF2-40B4-BE49-F238E27FC236}">
                <a16:creationId xmlns:a16="http://schemas.microsoft.com/office/drawing/2014/main" id="{1B20A27E-D327-48FF-8B0B-492CE4F93FF0}"/>
              </a:ext>
            </a:extLst>
          </p:cNvPr>
          <p:cNvSpPr/>
          <p:nvPr/>
        </p:nvSpPr>
        <p:spPr>
          <a:xfrm>
            <a:off x="7969762" y="5410200"/>
            <a:ext cx="3841235" cy="762000"/>
          </a:xfrm>
          <a:prstGeom prst="roundRect">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0" bIns="0" rtlCol="0" anchor="ctr" anchorCtr="0"/>
          <a:lstStyle/>
          <a:p>
            <a:r>
              <a:rPr lang="en-US" sz="2000">
                <a:solidFill>
                  <a:schemeClr val="bg1"/>
                </a:solidFill>
                <a:cs typeface="Calibri"/>
              </a:rPr>
              <a:t>Business Associate Agreement</a:t>
            </a:r>
          </a:p>
        </p:txBody>
      </p:sp>
      <p:sp>
        <p:nvSpPr>
          <p:cNvPr id="19" name="TextBox 18">
            <a:extLst>
              <a:ext uri="{FF2B5EF4-FFF2-40B4-BE49-F238E27FC236}">
                <a16:creationId xmlns:a16="http://schemas.microsoft.com/office/drawing/2014/main" id="{BAD9249A-C4D4-46AA-A367-FF23349D531C}"/>
              </a:ext>
            </a:extLst>
          </p:cNvPr>
          <p:cNvSpPr txBox="1"/>
          <p:nvPr/>
        </p:nvSpPr>
        <p:spPr>
          <a:xfrm rot="16200000">
            <a:off x="5150060" y="3502965"/>
            <a:ext cx="4876799" cy="461665"/>
          </a:xfrm>
          <a:prstGeom prst="rect">
            <a:avLst/>
          </a:prstGeom>
          <a:noFill/>
        </p:spPr>
        <p:txBody>
          <a:bodyPr wrap="square" rtlCol="0">
            <a:spAutoFit/>
          </a:bodyPr>
          <a:lstStyle>
            <a:defPPr>
              <a:defRPr lang="en-US"/>
            </a:defPPr>
            <a:lvl1pPr algn="ctr">
              <a:defRPr sz="2400">
                <a:solidFill>
                  <a:srgbClr val="C96C3D"/>
                </a:solidFill>
              </a:defRPr>
            </a:lvl1pPr>
          </a:lstStyle>
          <a:p>
            <a:r>
              <a:rPr lang="en-US">
                <a:solidFill>
                  <a:schemeClr val="tx1"/>
                </a:solidFill>
              </a:rPr>
              <a:t> Privacy Framework</a:t>
            </a:r>
          </a:p>
        </p:txBody>
      </p:sp>
      <p:cxnSp>
        <p:nvCxnSpPr>
          <p:cNvPr id="50" name="Straight Connector 49">
            <a:extLst>
              <a:ext uri="{FF2B5EF4-FFF2-40B4-BE49-F238E27FC236}">
                <a16:creationId xmlns:a16="http://schemas.microsoft.com/office/drawing/2014/main" id="{EA08F0D5-A212-4E3C-BB75-429D083500A4}"/>
              </a:ext>
            </a:extLst>
          </p:cNvPr>
          <p:cNvCxnSpPr>
            <a:cxnSpLocks/>
          </p:cNvCxnSpPr>
          <p:nvPr/>
        </p:nvCxnSpPr>
        <p:spPr>
          <a:xfrm>
            <a:off x="7819292" y="1295398"/>
            <a:ext cx="0" cy="48767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4F927FB5-7CCD-4DB9-97ED-63A040939B9A}"/>
              </a:ext>
            </a:extLst>
          </p:cNvPr>
          <p:cNvGraphicFramePr/>
          <p:nvPr/>
        </p:nvGraphicFramePr>
        <p:xfrm>
          <a:off x="229259" y="447791"/>
          <a:ext cx="753206" cy="53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4" descr="Integrity &amp; Trust (Integrity &amp; Trust Leadership Competency) | LEADx">
            <a:extLst>
              <a:ext uri="{FF2B5EF4-FFF2-40B4-BE49-F238E27FC236}">
                <a16:creationId xmlns:a16="http://schemas.microsoft.com/office/drawing/2014/main" id="{E3E7B16F-294E-4EF4-B480-FE9C35F841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421" y="2914554"/>
            <a:ext cx="4786270" cy="31908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BF3351E-91A6-4D02-BD3A-EB0D3BD08B82}"/>
              </a:ext>
            </a:extLst>
          </p:cNvPr>
          <p:cNvSpPr txBox="1"/>
          <p:nvPr/>
        </p:nvSpPr>
        <p:spPr>
          <a:xfrm>
            <a:off x="605862" y="1437226"/>
            <a:ext cx="6193410" cy="1200329"/>
          </a:xfrm>
          <a:prstGeom prst="rect">
            <a:avLst/>
          </a:prstGeom>
          <a:noFill/>
        </p:spPr>
        <p:txBody>
          <a:bodyPr wrap="square">
            <a:spAutoFit/>
          </a:bodyPr>
          <a:lstStyle/>
          <a:p>
            <a:pPr algn="ctr"/>
            <a:r>
              <a:rPr lang="en-US"/>
              <a:t>The success of the Connect2 Community Network hinges on the trust we have with providers and the trust they have with community members.  The Privacy Framework is how we protect and maintain that trust.</a:t>
            </a:r>
          </a:p>
        </p:txBody>
      </p:sp>
    </p:spTree>
    <p:extLst>
      <p:ext uri="{BB962C8B-B14F-4D97-AF65-F5344CB8AC3E}">
        <p14:creationId xmlns:p14="http://schemas.microsoft.com/office/powerpoint/2010/main" val="11866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75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500"/>
                            </p:stCondLst>
                            <p:childTnLst>
                              <p:par>
                                <p:cTn id="20" presetID="10" presetClass="entr" presetSubtype="0"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50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19" grpId="0"/>
    </p:bldLst>
  </p:timing>
</p:sld>
</file>

<file path=ppt/theme/theme1.xml><?xml version="1.0" encoding="utf-8"?>
<a:theme xmlns:a="http://schemas.openxmlformats.org/drawingml/2006/main" name="Office Theme">
  <a:themeElements>
    <a:clrScheme name="Connect2 Community Network Colors">
      <a:dk1>
        <a:srgbClr val="000000"/>
      </a:dk1>
      <a:lt1>
        <a:srgbClr val="FFFFFF"/>
      </a:lt1>
      <a:dk2>
        <a:srgbClr val="44546A"/>
      </a:dk2>
      <a:lt2>
        <a:srgbClr val="E7E6E6"/>
      </a:lt2>
      <a:accent1>
        <a:srgbClr val="006960"/>
      </a:accent1>
      <a:accent2>
        <a:srgbClr val="E2B781"/>
      </a:accent2>
      <a:accent3>
        <a:srgbClr val="AD96C7"/>
      </a:accent3>
      <a:accent4>
        <a:srgbClr val="B9867E"/>
      </a:accent4>
      <a:accent5>
        <a:srgbClr val="00A69A"/>
      </a:accent5>
      <a:accent6>
        <a:srgbClr val="DAB8AB"/>
      </a:accent6>
      <a:hlink>
        <a:srgbClr val="00A69A"/>
      </a:hlink>
      <a:folHlink>
        <a:srgbClr val="C08B8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D7847C-7BDC-4720-8259-023B09A5D007}" vid="{EE24EB23-E314-4068-AD8F-9004484666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AB6EDC012FE949A6F38276F40A19F4" ma:contentTypeVersion="13" ma:contentTypeDescription="Create a new document." ma:contentTypeScope="" ma:versionID="6424ff14cffedfb301c1e01e40506cc1">
  <xsd:schema xmlns:xsd="http://www.w3.org/2001/XMLSchema" xmlns:xs="http://www.w3.org/2001/XMLSchema" xmlns:p="http://schemas.microsoft.com/office/2006/metadata/properties" xmlns:ns2="6ac9b2ec-9cd9-49cf-b884-20b71ebc1363" xmlns:ns3="5fe2153b-58ad-46b9-bc1d-0112358f0588" targetNamespace="http://schemas.microsoft.com/office/2006/metadata/properties" ma:root="true" ma:fieldsID="5754501653c28558ffd5c69bacff3f37" ns2:_="" ns3:_="">
    <xsd:import namespace="6ac9b2ec-9cd9-49cf-b884-20b71ebc1363"/>
    <xsd:import namespace="5fe2153b-58ad-46b9-bc1d-0112358f05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9b2ec-9cd9-49cf-b884-20b71ebc1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2153b-58ad-46b9-bc1d-0112358f058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52C839-7806-4F1C-A776-4B4D9DF211C1}">
  <ds:schemaRefs>
    <ds:schemaRef ds:uri="http://schemas.microsoft.com/office/2006/metadata/propertie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1479A89F-D394-40DE-8A70-7C27AD731FFC}">
  <ds:schemaRefs>
    <ds:schemaRef ds:uri="http://schemas.microsoft.com/sharepoint/v3/contenttype/forms"/>
  </ds:schemaRefs>
</ds:datastoreItem>
</file>

<file path=customXml/itemProps3.xml><?xml version="1.0" encoding="utf-8"?>
<ds:datastoreItem xmlns:ds="http://schemas.openxmlformats.org/officeDocument/2006/customXml" ds:itemID="{4660A002-8E96-497A-8F02-E5C75E7C1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9b2ec-9cd9-49cf-b884-20b71ebc1363"/>
    <ds:schemaRef ds:uri="5fe2153b-58ad-46b9-bc1d-0112358f0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TotalTime>
  <Words>1099</Words>
  <Application>Microsoft Office PowerPoint</Application>
  <PresentationFormat>Widescreen</PresentationFormat>
  <Paragraphs>147</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Next Regular</vt:lpstr>
      <vt:lpstr>Avenir Roman</vt:lpstr>
      <vt:lpstr>Calibri</vt:lpstr>
      <vt:lpstr>System Font Regular</vt:lpstr>
      <vt:lpstr>Trebuchet MS</vt:lpstr>
      <vt:lpstr>Wingdings</vt:lpstr>
      <vt:lpstr>Office Theme</vt:lpstr>
      <vt:lpstr>Connect2 Community Network</vt:lpstr>
      <vt:lpstr>HealthierHere</vt:lpstr>
      <vt:lpstr>Our systems of care are fragmented</vt:lpstr>
      <vt:lpstr>Community Information Exchange</vt:lpstr>
      <vt:lpstr>Our Vision:  Co-Create a Connected System of Whole-Person Care</vt:lpstr>
      <vt:lpstr>Co-Design </vt:lpstr>
      <vt:lpstr>Functionality Overview</vt:lpstr>
      <vt:lpstr>Technology Architecture</vt:lpstr>
      <vt:lpstr>Protecting and Maintaining Privacy</vt:lpstr>
      <vt:lpstr>Connect2 Community Network Governance</vt:lpstr>
      <vt:lpstr>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Connect2 Community Network</dc:title>
  <dc:creator>Sully Moreno</dc:creator>
  <cp:lastModifiedBy>Sully Moreno</cp:lastModifiedBy>
  <cp:revision>2</cp:revision>
  <dcterms:created xsi:type="dcterms:W3CDTF">2021-02-01T18:57:28Z</dcterms:created>
  <dcterms:modified xsi:type="dcterms:W3CDTF">2021-11-15T21:45:58Z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0x01010038AB6EDC012FE949A6F38276F40A19F4</vt:lpwstr>
  </property>
</Properties>
</file>